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33"/>
  </p:handoutMasterIdLst>
  <p:sldIdLst>
    <p:sldId id="421" r:id="rId3"/>
    <p:sldId id="402" r:id="rId5"/>
    <p:sldId id="412" r:id="rId6"/>
    <p:sldId id="379" r:id="rId7"/>
    <p:sldId id="258" r:id="rId8"/>
    <p:sldId id="380" r:id="rId9"/>
    <p:sldId id="381" r:id="rId10"/>
    <p:sldId id="527" r:id="rId11"/>
    <p:sldId id="528" r:id="rId12"/>
    <p:sldId id="529" r:id="rId13"/>
    <p:sldId id="530" r:id="rId14"/>
    <p:sldId id="291" r:id="rId15"/>
    <p:sldId id="327" r:id="rId16"/>
    <p:sldId id="259" r:id="rId17"/>
    <p:sldId id="632" r:id="rId18"/>
    <p:sldId id="326" r:id="rId19"/>
    <p:sldId id="260" r:id="rId20"/>
    <p:sldId id="261" r:id="rId21"/>
    <p:sldId id="262" r:id="rId22"/>
    <p:sldId id="277" r:id="rId23"/>
    <p:sldId id="413" r:id="rId24"/>
    <p:sldId id="329" r:id="rId25"/>
    <p:sldId id="263" r:id="rId26"/>
    <p:sldId id="264" r:id="rId27"/>
    <p:sldId id="633" r:id="rId28"/>
    <p:sldId id="331" r:id="rId29"/>
    <p:sldId id="265" r:id="rId30"/>
    <p:sldId id="266" r:id="rId31"/>
    <p:sldId id="330" r:id="rId32"/>
    <p:sldId id="293" r:id="rId33"/>
    <p:sldId id="634" r:id="rId34"/>
    <p:sldId id="267" r:id="rId35"/>
    <p:sldId id="269" r:id="rId36"/>
    <p:sldId id="333" r:id="rId37"/>
    <p:sldId id="268" r:id="rId38"/>
    <p:sldId id="270" r:id="rId39"/>
    <p:sldId id="334" r:id="rId40"/>
    <p:sldId id="273" r:id="rId41"/>
    <p:sldId id="335" r:id="rId42"/>
    <p:sldId id="374" r:id="rId43"/>
    <p:sldId id="375" r:id="rId44"/>
    <p:sldId id="376" r:id="rId45"/>
    <p:sldId id="377" r:id="rId46"/>
    <p:sldId id="378" r:id="rId47"/>
    <p:sldId id="728" r:id="rId48"/>
    <p:sldId id="274" r:id="rId49"/>
    <p:sldId id="745" r:id="rId50"/>
    <p:sldId id="746" r:id="rId51"/>
    <p:sldId id="747" r:id="rId52"/>
    <p:sldId id="748" r:id="rId53"/>
    <p:sldId id="415" r:id="rId54"/>
    <p:sldId id="281" r:id="rId55"/>
    <p:sldId id="282" r:id="rId56"/>
    <p:sldId id="283" r:id="rId57"/>
    <p:sldId id="338" r:id="rId58"/>
    <p:sldId id="284" r:id="rId59"/>
    <p:sldId id="294" r:id="rId60"/>
    <p:sldId id="285" r:id="rId61"/>
    <p:sldId id="286" r:id="rId62"/>
    <p:sldId id="287" r:id="rId63"/>
    <p:sldId id="289" r:id="rId64"/>
    <p:sldId id="290" r:id="rId65"/>
    <p:sldId id="729" r:id="rId66"/>
    <p:sldId id="730" r:id="rId67"/>
    <p:sldId id="743" r:id="rId68"/>
    <p:sldId id="731" r:id="rId69"/>
    <p:sldId id="744" r:id="rId70"/>
    <p:sldId id="732" r:id="rId71"/>
    <p:sldId id="849" r:id="rId72"/>
    <p:sldId id="850" r:id="rId73"/>
    <p:sldId id="851" r:id="rId74"/>
    <p:sldId id="852" r:id="rId75"/>
    <p:sldId id="733" r:id="rId76"/>
    <p:sldId id="734" r:id="rId77"/>
    <p:sldId id="735" r:id="rId78"/>
    <p:sldId id="736" r:id="rId79"/>
    <p:sldId id="738" r:id="rId80"/>
    <p:sldId id="739" r:id="rId81"/>
    <p:sldId id="740" r:id="rId82"/>
    <p:sldId id="741" r:id="rId83"/>
    <p:sldId id="742" r:id="rId84"/>
    <p:sldId id="854" r:id="rId85"/>
    <p:sldId id="853" r:id="rId86"/>
    <p:sldId id="855" r:id="rId87"/>
    <p:sldId id="417" r:id="rId88"/>
    <p:sldId id="845" r:id="rId89"/>
    <p:sldId id="846" r:id="rId90"/>
    <p:sldId id="847" r:id="rId91"/>
    <p:sldId id="848" r:id="rId92"/>
    <p:sldId id="365" r:id="rId93"/>
    <p:sldId id="811" r:id="rId94"/>
    <p:sldId id="812" r:id="rId95"/>
    <p:sldId id="813" r:id="rId96"/>
    <p:sldId id="814" r:id="rId97"/>
    <p:sldId id="815" r:id="rId98"/>
    <p:sldId id="902" r:id="rId99"/>
    <p:sldId id="903" r:id="rId100"/>
    <p:sldId id="904" r:id="rId101"/>
    <p:sldId id="906" r:id="rId102"/>
    <p:sldId id="912" r:id="rId103"/>
    <p:sldId id="908" r:id="rId104"/>
    <p:sldId id="909" r:id="rId105"/>
    <p:sldId id="910" r:id="rId106"/>
    <p:sldId id="856" r:id="rId107"/>
    <p:sldId id="857" r:id="rId108"/>
    <p:sldId id="858" r:id="rId109"/>
    <p:sldId id="859" r:id="rId110"/>
    <p:sldId id="860" r:id="rId111"/>
    <p:sldId id="861" r:id="rId112"/>
    <p:sldId id="862" r:id="rId113"/>
    <p:sldId id="863" r:id="rId114"/>
    <p:sldId id="864" r:id="rId115"/>
    <p:sldId id="865" r:id="rId116"/>
    <p:sldId id="420" r:id="rId117"/>
    <p:sldId id="830" r:id="rId118"/>
    <p:sldId id="831" r:id="rId119"/>
    <p:sldId id="832" r:id="rId120"/>
    <p:sldId id="833" r:id="rId121"/>
    <p:sldId id="834" r:id="rId122"/>
    <p:sldId id="835" r:id="rId123"/>
    <p:sldId id="836" r:id="rId124"/>
    <p:sldId id="837" r:id="rId125"/>
    <p:sldId id="838" r:id="rId126"/>
    <p:sldId id="839" r:id="rId127"/>
    <p:sldId id="840" r:id="rId128"/>
    <p:sldId id="841" r:id="rId129"/>
    <p:sldId id="344" r:id="rId130"/>
    <p:sldId id="321" r:id="rId131"/>
    <p:sldId id="322" r:id="rId132"/>
  </p:sldIdLst>
  <p:sldSz cx="9144000" cy="6858000" type="screen4x3"/>
  <p:notesSz cx="6858000" cy="9144000"/>
  <p:custDataLst>
    <p:tags r:id="rId137"/>
  </p:custDataLst>
  <p:defaultTextStyle>
    <a:defPPr>
      <a:defRPr lang="en-US"/>
    </a:defPPr>
    <a:lvl1pPr marL="0" lvl="0"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1pPr>
    <a:lvl2pPr marL="457200" lvl="1"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2pPr>
    <a:lvl3pPr marL="914400" lvl="2"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3pPr>
    <a:lvl4pPr marL="1371600" lvl="3"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4pPr>
    <a:lvl5pPr marL="1828800" lvl="4"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5pPr>
    <a:lvl6pPr marL="2286000" lvl="5"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6pPr>
    <a:lvl7pPr marL="2743200" lvl="6"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7pPr>
    <a:lvl8pPr marL="3200400" lvl="7"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8pPr>
    <a:lvl9pPr marL="3657600" lvl="8"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30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DDDDDD"/>
    <a:srgbClr val="FFCCFF"/>
    <a:srgbClr val="FF99CC"/>
    <a:srgbClr val="CCFFFF"/>
    <a:srgbClr val="33CC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8"/>
    <p:restoredTop sz="94682"/>
  </p:normalViewPr>
  <p:slideViewPr>
    <p:cSldViewPr snapToGrid="0" showGuides="1">
      <p:cViewPr varScale="1">
        <p:scale>
          <a:sx n="109" d="100"/>
          <a:sy n="109" d="100"/>
        </p:scale>
        <p:origin x="-330" y="-90"/>
      </p:cViewPr>
      <p:guideLst>
        <p:guide orient="horz" pos="2143"/>
        <p:guide pos="3087"/>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7" Type="http://schemas.openxmlformats.org/officeDocument/2006/relationships/tags" Target="tags/tag17.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6.wmf"/><Relationship Id="rId4" Type="http://schemas.openxmlformats.org/officeDocument/2006/relationships/image" Target="../media/image5.wmf"/><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6.wmf"/><Relationship Id="rId4" Type="http://schemas.openxmlformats.org/officeDocument/2006/relationships/image" Target="../media/image5.wmf"/><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6.wmf"/><Relationship Id="rId4" Type="http://schemas.openxmlformats.org/officeDocument/2006/relationships/image" Target="../media/image5.wmf"/><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6498" name="页眉占位符 106497"/>
          <p:cNvSpPr>
            <a:spLocks noGrp="1"/>
          </p:cNvSpPr>
          <p:nvPr>
            <p:ph type="hdr" sz="quarter"/>
          </p:nvPr>
        </p:nvSpPr>
        <p:spPr>
          <a:xfrm>
            <a:off x="0" y="0"/>
            <a:ext cx="2971800" cy="457200"/>
          </a:xfrm>
          <a:prstGeom prst="rect">
            <a:avLst/>
          </a:prstGeom>
          <a:noFill/>
          <a:ln w="9525">
            <a:noFill/>
          </a:ln>
        </p:spPr>
        <p:txBody>
          <a:bodyPr/>
          <a:p>
            <a:pPr lvl="0"/>
            <a:endParaRPr lang="zh-CN" altLang="en-US" sz="1200" dirty="0">
              <a:ea typeface="宋体" pitchFamily="2" charset="-122"/>
            </a:endParaRPr>
          </a:p>
        </p:txBody>
      </p:sp>
      <p:sp>
        <p:nvSpPr>
          <p:cNvPr id="106499" name="日期占位符 106498"/>
          <p:cNvSpPr>
            <a:spLocks noGrp="1"/>
          </p:cNvSpPr>
          <p:nvPr>
            <p:ph type="dt" sz="quarter" idx="1"/>
          </p:nvPr>
        </p:nvSpPr>
        <p:spPr>
          <a:xfrm>
            <a:off x="3884613" y="0"/>
            <a:ext cx="2971800" cy="457200"/>
          </a:xfrm>
          <a:prstGeom prst="rect">
            <a:avLst/>
          </a:prstGeom>
          <a:noFill/>
          <a:ln w="9525">
            <a:noFill/>
          </a:ln>
        </p:spPr>
        <p:txBody>
          <a:bodyPr/>
          <a:p>
            <a:pPr lvl="0" algn="r"/>
            <a:endParaRPr lang="zh-CN" altLang="en-US" sz="1200" dirty="0">
              <a:ea typeface="宋体" pitchFamily="2" charset="-122"/>
            </a:endParaRPr>
          </a:p>
        </p:txBody>
      </p:sp>
      <p:sp>
        <p:nvSpPr>
          <p:cNvPr id="106500" name="页脚占位符 106499"/>
          <p:cNvSpPr>
            <a:spLocks noGrp="1"/>
          </p:cNvSpPr>
          <p:nvPr>
            <p:ph type="ftr" sz="quarter" idx="2"/>
          </p:nvPr>
        </p:nvSpPr>
        <p:spPr>
          <a:xfrm>
            <a:off x="0" y="8685213"/>
            <a:ext cx="2971800" cy="457200"/>
          </a:xfrm>
          <a:prstGeom prst="rect">
            <a:avLst/>
          </a:prstGeom>
          <a:noFill/>
          <a:ln w="9525">
            <a:noFill/>
          </a:ln>
        </p:spPr>
        <p:txBody>
          <a:bodyPr anchor="b" anchorCtr="0"/>
          <a:p>
            <a:pPr lvl="0"/>
            <a:endParaRPr lang="zh-CN" altLang="en-US" sz="1200" dirty="0">
              <a:ea typeface="宋体" pitchFamily="2" charset="-122"/>
            </a:endParaRPr>
          </a:p>
        </p:txBody>
      </p:sp>
      <p:sp>
        <p:nvSpPr>
          <p:cNvPr id="106501" name="灯片编号占位符 106500"/>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a:endParaRPr lang="zh-CN" altLang="en-US" sz="1200" dirty="0">
              <a:ea typeface="宋体" pitchFamily="2" charset="-122"/>
            </a:endParaRPr>
          </a:p>
        </p:txBody>
      </p:sp>
      <p:sp>
        <p:nvSpPr>
          <p:cNvPr id="3075" name="日期占位符 3074"/>
          <p:cNvSpPr>
            <a:spLocks noGrp="1"/>
          </p:cNvSpPr>
          <p:nvPr>
            <p:ph type="dt" idx="1"/>
          </p:nvPr>
        </p:nvSpPr>
        <p:spPr>
          <a:xfrm>
            <a:off x="3886200" y="0"/>
            <a:ext cx="2971800" cy="457200"/>
          </a:xfrm>
          <a:prstGeom prst="rect">
            <a:avLst/>
          </a:prstGeom>
          <a:noFill/>
          <a:ln w="9525">
            <a:noFill/>
          </a:ln>
        </p:spPr>
        <p:txBody>
          <a:bodyPr/>
          <a:p>
            <a:pPr lvl="0" algn="r"/>
            <a:endParaRPr lang="zh-CN" altLang="en-US" sz="1200" dirty="0">
              <a:ea typeface="宋体" pitchFamily="2" charset="-122"/>
            </a:endParaRPr>
          </a:p>
        </p:txBody>
      </p:sp>
      <p:sp>
        <p:nvSpPr>
          <p:cNvPr id="3076" name="幻灯片图像占位符 3075"/>
          <p:cNvSpPr>
            <a:spLocks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3077" name="文本占位符 3076"/>
          <p:cNvSpPr>
            <a:spLocks noGrp="1"/>
          </p:cNvSpPr>
          <p:nvPr>
            <p:ph type="body" sz="quarter" idx="3"/>
          </p:nvPr>
        </p:nvSpPr>
        <p:spPr>
          <a:xfrm>
            <a:off x="914400" y="4343400"/>
            <a:ext cx="5029200" cy="41148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078" name="页脚占位符 3077"/>
          <p:cNvSpPr>
            <a:spLocks noGrp="1"/>
          </p:cNvSpPr>
          <p:nvPr>
            <p:ph type="ftr" sz="quarter" idx="4"/>
          </p:nvPr>
        </p:nvSpPr>
        <p:spPr>
          <a:xfrm>
            <a:off x="0" y="8686800"/>
            <a:ext cx="2971800" cy="457200"/>
          </a:xfrm>
          <a:prstGeom prst="rect">
            <a:avLst/>
          </a:prstGeom>
          <a:noFill/>
          <a:ln w="9525">
            <a:noFill/>
          </a:ln>
        </p:spPr>
        <p:txBody>
          <a:bodyPr anchor="b" anchorCtr="0"/>
          <a:p>
            <a:pPr lvl="0"/>
            <a:endParaRPr lang="zh-CN" altLang="en-US" sz="1200" dirty="0">
              <a:ea typeface="宋体" pitchFamily="2" charset="-122"/>
            </a:endParaRPr>
          </a:p>
        </p:txBody>
      </p:sp>
      <p:sp>
        <p:nvSpPr>
          <p:cNvPr id="3079" name="灯片编号占位符 3078"/>
          <p:cNvSpPr>
            <a:spLocks noGrp="1"/>
          </p:cNvSpPr>
          <p:nvPr>
            <p:ph type="sldNum" sz="quarter" idx="5"/>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Tree>
  </p:cSld>
  <p:clrMap bg1="lt1" tx1="dk1" bg2="lt2" tx2="dk2" accent1="accent1" accent2="accent2" accent3="accent3" accent4="accent4" accent5="accent5" accent6="accent6" hlink="hlink" folHlink="folHlink"/>
  <p:hf hdr="0" ftr="0" dt="0"/>
  <p:notesStyle>
    <a:lvl1pPr marL="0" lvl="0"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1pPr>
    <a:lvl2pPr marL="457200" lvl="1"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2pPr>
    <a:lvl3pPr marL="914400" lvl="2"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3pPr>
    <a:lvl4pPr marL="1371600" lvl="3"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4pPr>
    <a:lvl5pPr marL="1828800" lvl="4"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5pPr>
    <a:lvl6pPr marL="2286000" lvl="5"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6pPr>
    <a:lvl7pPr marL="2743200" lvl="6"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7pPr>
    <a:lvl8pPr marL="3200400" lvl="7"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8pPr>
    <a:lvl9pPr marL="3657600" lvl="8" indent="0" algn="l" defTabSz="914400" rtl="0" eaLnBrk="0" fontAlgn="base" latinLnBrk="0" hangingPunct="0">
      <a:lnSpc>
        <a:spcPct val="100000"/>
      </a:lnSpc>
      <a:spcBef>
        <a:spcPct val="30000"/>
      </a:spcBef>
      <a:spcAft>
        <a:spcPct val="0"/>
      </a:spcAft>
      <a:buNone/>
      <a:defRPr sz="1200" b="0" i="0" u="none" kern="1200" baseline="0">
        <a:solidFill>
          <a:schemeClr val="tx1"/>
        </a:solidFill>
        <a:latin typeface="Times New Roman" panose="02020503050405090304" pitchFamily="18"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69666" name="幻灯片图像占位符 369665"/>
          <p:cNvSpPr>
            <a:spLocks noTextEdit="1"/>
          </p:cNvSpPr>
          <p:nvPr>
            <p:ph type="sldImg"/>
          </p:nvPr>
        </p:nvSpPr>
        <p:spPr/>
      </p:sp>
      <p:sp>
        <p:nvSpPr>
          <p:cNvPr id="369667" name="文本占位符 36966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81922" name="Rectangle 2"/>
          <p:cNvSpPr>
            <a:spLocks noRot="1" noTextEdit="1"/>
          </p:cNvSpPr>
          <p:nvPr>
            <p:ph type="sldImg"/>
          </p:nvPr>
        </p:nvSpPr>
        <p:spPr/>
      </p:sp>
      <p:sp>
        <p:nvSpPr>
          <p:cNvPr id="81923"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83970" name="Rectangle 2"/>
          <p:cNvSpPr>
            <a:spLocks noRot="1" noTextEdit="1"/>
          </p:cNvSpPr>
          <p:nvPr>
            <p:ph type="sldImg"/>
          </p:nvPr>
        </p:nvSpPr>
        <p:spPr/>
      </p:sp>
      <p:sp>
        <p:nvSpPr>
          <p:cNvPr id="83971"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9314" name="幻灯片图像占位符 269313"/>
          <p:cNvSpPr>
            <a:spLocks noTextEdit="1"/>
          </p:cNvSpPr>
          <p:nvPr>
            <p:ph type="sldImg"/>
          </p:nvPr>
        </p:nvSpPr>
        <p:spPr/>
      </p:sp>
      <p:sp>
        <p:nvSpPr>
          <p:cNvPr id="269315" name="文本占位符 26931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0338" name="幻灯片图像占位符 270337"/>
          <p:cNvSpPr>
            <a:spLocks noTextEdit="1"/>
          </p:cNvSpPr>
          <p:nvPr>
            <p:ph type="sldImg"/>
          </p:nvPr>
        </p:nvSpPr>
        <p:spPr/>
      </p:sp>
      <p:sp>
        <p:nvSpPr>
          <p:cNvPr id="270339" name="文本占位符 27033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1362" name="幻灯片图像占位符 271361"/>
          <p:cNvSpPr>
            <a:spLocks noTextEdit="1"/>
          </p:cNvSpPr>
          <p:nvPr>
            <p:ph type="sldImg"/>
          </p:nvPr>
        </p:nvSpPr>
        <p:spPr/>
      </p:sp>
      <p:sp>
        <p:nvSpPr>
          <p:cNvPr id="271363" name="文本占位符 27136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2386" name="幻灯片图像占位符 272385"/>
          <p:cNvSpPr>
            <a:spLocks noTextEdit="1"/>
          </p:cNvSpPr>
          <p:nvPr>
            <p:ph type="sldImg"/>
          </p:nvPr>
        </p:nvSpPr>
        <p:spPr/>
      </p:sp>
      <p:sp>
        <p:nvSpPr>
          <p:cNvPr id="272387" name="文本占位符 27238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3410" name="幻灯片图像占位符 273409"/>
          <p:cNvSpPr>
            <a:spLocks noTextEdit="1"/>
          </p:cNvSpPr>
          <p:nvPr>
            <p:ph type="sldImg"/>
          </p:nvPr>
        </p:nvSpPr>
        <p:spPr/>
      </p:sp>
      <p:sp>
        <p:nvSpPr>
          <p:cNvPr id="273411" name="文本占位符 27341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4434" name="幻灯片图像占位符 274433"/>
          <p:cNvSpPr>
            <a:spLocks noTextEdit="1"/>
          </p:cNvSpPr>
          <p:nvPr>
            <p:ph type="sldImg"/>
          </p:nvPr>
        </p:nvSpPr>
        <p:spPr/>
      </p:sp>
      <p:sp>
        <p:nvSpPr>
          <p:cNvPr id="274435" name="文本占位符 27443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5458" name="幻灯片图像占位符 275457"/>
          <p:cNvSpPr>
            <a:spLocks noTextEdit="1"/>
          </p:cNvSpPr>
          <p:nvPr>
            <p:ph type="sldImg"/>
          </p:nvPr>
        </p:nvSpPr>
        <p:spPr/>
      </p:sp>
      <p:sp>
        <p:nvSpPr>
          <p:cNvPr id="275459" name="文本占位符 27545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6482" name="幻灯片图像占位符 276481"/>
          <p:cNvSpPr>
            <a:spLocks noTextEdit="1"/>
          </p:cNvSpPr>
          <p:nvPr>
            <p:ph type="sldImg"/>
          </p:nvPr>
        </p:nvSpPr>
        <p:spPr/>
      </p:sp>
      <p:sp>
        <p:nvSpPr>
          <p:cNvPr id="276483" name="文本占位符 27648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1122" name="幻灯片图像占位符 261121"/>
          <p:cNvSpPr>
            <a:spLocks noTextEdit="1"/>
          </p:cNvSpPr>
          <p:nvPr>
            <p:ph type="sldImg"/>
          </p:nvPr>
        </p:nvSpPr>
        <p:spPr/>
      </p:sp>
      <p:sp>
        <p:nvSpPr>
          <p:cNvPr id="261123" name="文本占位符 26112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7506" name="幻灯片图像占位符 277505"/>
          <p:cNvSpPr>
            <a:spLocks noTextEdit="1"/>
          </p:cNvSpPr>
          <p:nvPr>
            <p:ph type="sldImg"/>
          </p:nvPr>
        </p:nvSpPr>
        <p:spPr/>
      </p:sp>
      <p:sp>
        <p:nvSpPr>
          <p:cNvPr id="277507" name="文本占位符 27750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8530" name="幻灯片图像占位符 278529"/>
          <p:cNvSpPr>
            <a:spLocks noTextEdit="1"/>
          </p:cNvSpPr>
          <p:nvPr>
            <p:ph type="sldImg"/>
          </p:nvPr>
        </p:nvSpPr>
        <p:spPr/>
      </p:sp>
      <p:sp>
        <p:nvSpPr>
          <p:cNvPr id="278531" name="文本占位符 27853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79554" name="幻灯片图像占位符 279553"/>
          <p:cNvSpPr>
            <a:spLocks noTextEdit="1"/>
          </p:cNvSpPr>
          <p:nvPr>
            <p:ph type="sldImg"/>
          </p:nvPr>
        </p:nvSpPr>
        <p:spPr/>
      </p:sp>
      <p:sp>
        <p:nvSpPr>
          <p:cNvPr id="279555" name="文本占位符 27955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0578" name="幻灯片图像占位符 280577"/>
          <p:cNvSpPr>
            <a:spLocks noTextEdit="1"/>
          </p:cNvSpPr>
          <p:nvPr>
            <p:ph type="sldImg"/>
          </p:nvPr>
        </p:nvSpPr>
        <p:spPr/>
      </p:sp>
      <p:sp>
        <p:nvSpPr>
          <p:cNvPr id="280579" name="文本占位符 28057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1602" name="幻灯片图像占位符 281601"/>
          <p:cNvSpPr>
            <a:spLocks noTextEdit="1"/>
          </p:cNvSpPr>
          <p:nvPr>
            <p:ph type="sldImg"/>
          </p:nvPr>
        </p:nvSpPr>
        <p:spPr/>
      </p:sp>
      <p:sp>
        <p:nvSpPr>
          <p:cNvPr id="281603" name="文本占位符 28160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2626" name="幻灯片图像占位符 282625"/>
          <p:cNvSpPr>
            <a:spLocks noTextEdit="1"/>
          </p:cNvSpPr>
          <p:nvPr>
            <p:ph type="sldImg"/>
          </p:nvPr>
        </p:nvSpPr>
        <p:spPr/>
      </p:sp>
      <p:sp>
        <p:nvSpPr>
          <p:cNvPr id="282627" name="文本占位符 28262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3650" name="幻灯片图像占位符 283649"/>
          <p:cNvSpPr>
            <a:spLocks noTextEdit="1"/>
          </p:cNvSpPr>
          <p:nvPr>
            <p:ph type="sldImg"/>
          </p:nvPr>
        </p:nvSpPr>
        <p:spPr/>
      </p:sp>
      <p:sp>
        <p:nvSpPr>
          <p:cNvPr id="283651" name="文本占位符 28365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4674" name="幻灯片图像占位符 284673"/>
          <p:cNvSpPr>
            <a:spLocks noTextEdit="1"/>
          </p:cNvSpPr>
          <p:nvPr>
            <p:ph type="sldImg"/>
          </p:nvPr>
        </p:nvSpPr>
        <p:spPr/>
      </p:sp>
      <p:sp>
        <p:nvSpPr>
          <p:cNvPr id="284675" name="文本占位符 28467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5698" name="幻灯片图像占位符 285697"/>
          <p:cNvSpPr>
            <a:spLocks noTextEdit="1"/>
          </p:cNvSpPr>
          <p:nvPr>
            <p:ph type="sldImg"/>
          </p:nvPr>
        </p:nvSpPr>
        <p:spPr/>
      </p:sp>
      <p:sp>
        <p:nvSpPr>
          <p:cNvPr id="285699" name="文本占位符 28569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6722" name="幻灯片图像占位符 286721"/>
          <p:cNvSpPr>
            <a:spLocks noTextEdit="1"/>
          </p:cNvSpPr>
          <p:nvPr>
            <p:ph type="sldImg"/>
          </p:nvPr>
        </p:nvSpPr>
        <p:spPr/>
      </p:sp>
      <p:sp>
        <p:nvSpPr>
          <p:cNvPr id="286723" name="文本占位符 28672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4194" name="幻灯片图像占位符 264193"/>
          <p:cNvSpPr>
            <a:spLocks noTextEdit="1"/>
          </p:cNvSpPr>
          <p:nvPr>
            <p:ph type="sldImg"/>
          </p:nvPr>
        </p:nvSpPr>
        <p:spPr/>
      </p:sp>
      <p:sp>
        <p:nvSpPr>
          <p:cNvPr id="264195" name="文本占位符 26419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7746" name="幻灯片图像占位符 287745"/>
          <p:cNvSpPr>
            <a:spLocks noTextEdit="1"/>
          </p:cNvSpPr>
          <p:nvPr>
            <p:ph type="sldImg"/>
          </p:nvPr>
        </p:nvSpPr>
        <p:spPr/>
      </p:sp>
      <p:sp>
        <p:nvSpPr>
          <p:cNvPr id="287747" name="文本占位符 28774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89794" name="幻灯片图像占位符 289793"/>
          <p:cNvSpPr>
            <a:spLocks noTextEdit="1"/>
          </p:cNvSpPr>
          <p:nvPr>
            <p:ph type="sldImg"/>
          </p:nvPr>
        </p:nvSpPr>
        <p:spPr/>
      </p:sp>
      <p:sp>
        <p:nvSpPr>
          <p:cNvPr id="289795" name="文本占位符 28979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0818" name="幻灯片图像占位符 290817"/>
          <p:cNvSpPr>
            <a:spLocks noTextEdit="1"/>
          </p:cNvSpPr>
          <p:nvPr>
            <p:ph type="sldImg"/>
          </p:nvPr>
        </p:nvSpPr>
        <p:spPr/>
      </p:sp>
      <p:sp>
        <p:nvSpPr>
          <p:cNvPr id="290819" name="文本占位符 29081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1842" name="幻灯片图像占位符 291841"/>
          <p:cNvSpPr>
            <a:spLocks noTextEdit="1"/>
          </p:cNvSpPr>
          <p:nvPr>
            <p:ph type="sldImg"/>
          </p:nvPr>
        </p:nvSpPr>
        <p:spPr/>
      </p:sp>
      <p:sp>
        <p:nvSpPr>
          <p:cNvPr id="291843" name="文本占位符 29184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3890" name="幻灯片图像占位符 293889"/>
          <p:cNvSpPr>
            <a:spLocks noTextEdit="1"/>
          </p:cNvSpPr>
          <p:nvPr>
            <p:ph type="sldImg"/>
          </p:nvPr>
        </p:nvSpPr>
        <p:spPr/>
      </p:sp>
      <p:sp>
        <p:nvSpPr>
          <p:cNvPr id="293891" name="文本占位符 29389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4914" name="幻灯片图像占位符 294913"/>
          <p:cNvSpPr>
            <a:spLocks noTextEdit="1"/>
          </p:cNvSpPr>
          <p:nvPr>
            <p:ph type="sldImg"/>
          </p:nvPr>
        </p:nvSpPr>
        <p:spPr/>
      </p:sp>
      <p:sp>
        <p:nvSpPr>
          <p:cNvPr id="294915" name="文本占位符 29491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5938" name="幻灯片图像占位符 295937"/>
          <p:cNvSpPr>
            <a:spLocks noTextEdit="1"/>
          </p:cNvSpPr>
          <p:nvPr>
            <p:ph type="sldImg"/>
          </p:nvPr>
        </p:nvSpPr>
        <p:spPr/>
      </p:sp>
      <p:sp>
        <p:nvSpPr>
          <p:cNvPr id="295939" name="文本占位符 29593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6962" name="幻灯片图像占位符 296961"/>
          <p:cNvSpPr>
            <a:spLocks noTextEdit="1"/>
          </p:cNvSpPr>
          <p:nvPr>
            <p:ph type="sldImg"/>
          </p:nvPr>
        </p:nvSpPr>
        <p:spPr/>
      </p:sp>
      <p:sp>
        <p:nvSpPr>
          <p:cNvPr id="296963" name="文本占位符 29696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7986" name="幻灯片图像占位符 297985"/>
          <p:cNvSpPr>
            <a:spLocks noTextEdit="1"/>
          </p:cNvSpPr>
          <p:nvPr>
            <p:ph type="sldImg"/>
          </p:nvPr>
        </p:nvSpPr>
        <p:spPr/>
      </p:sp>
      <p:sp>
        <p:nvSpPr>
          <p:cNvPr id="297987" name="文本占位符 29798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99010" name="幻灯片图像占位符 299009"/>
          <p:cNvSpPr>
            <a:spLocks noTextEdit="1"/>
          </p:cNvSpPr>
          <p:nvPr>
            <p:ph type="sldImg"/>
          </p:nvPr>
        </p:nvSpPr>
        <p:spPr/>
      </p:sp>
      <p:sp>
        <p:nvSpPr>
          <p:cNvPr id="299011" name="文本占位符 29901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2146" name="幻灯片图像占位符 262145"/>
          <p:cNvSpPr>
            <a:spLocks noTextEdit="1"/>
          </p:cNvSpPr>
          <p:nvPr>
            <p:ph type="sldImg"/>
          </p:nvPr>
        </p:nvSpPr>
        <p:spPr/>
      </p:sp>
      <p:sp>
        <p:nvSpPr>
          <p:cNvPr id="262147" name="文本占位符 26214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0034" name="幻灯片图像占位符 300033"/>
          <p:cNvSpPr>
            <a:spLocks noTextEdit="1"/>
          </p:cNvSpPr>
          <p:nvPr>
            <p:ph type="sldImg"/>
          </p:nvPr>
        </p:nvSpPr>
        <p:spPr/>
      </p:sp>
      <p:sp>
        <p:nvSpPr>
          <p:cNvPr id="300035" name="文本占位符 30003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1058" name="幻灯片图像占位符 301057"/>
          <p:cNvSpPr>
            <a:spLocks noTextEdit="1"/>
          </p:cNvSpPr>
          <p:nvPr>
            <p:ph type="sldImg"/>
          </p:nvPr>
        </p:nvSpPr>
        <p:spPr/>
      </p:sp>
      <p:sp>
        <p:nvSpPr>
          <p:cNvPr id="301059" name="文本占位符 30105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2082" name="幻灯片图像占位符 302081"/>
          <p:cNvSpPr>
            <a:spLocks noTextEdit="1"/>
          </p:cNvSpPr>
          <p:nvPr>
            <p:ph type="sldImg"/>
          </p:nvPr>
        </p:nvSpPr>
        <p:spPr/>
      </p:sp>
      <p:sp>
        <p:nvSpPr>
          <p:cNvPr id="302083" name="文本占位符 30208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3106" name="幻灯片图像占位符 303105"/>
          <p:cNvSpPr>
            <a:spLocks noTextEdit="1"/>
          </p:cNvSpPr>
          <p:nvPr>
            <p:ph type="sldImg"/>
          </p:nvPr>
        </p:nvSpPr>
        <p:spPr/>
      </p:sp>
      <p:sp>
        <p:nvSpPr>
          <p:cNvPr id="303107" name="文本占位符 30310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4130" name="幻灯片图像占位符 304129"/>
          <p:cNvSpPr>
            <a:spLocks noTextEdit="1"/>
          </p:cNvSpPr>
          <p:nvPr>
            <p:ph type="sldImg"/>
          </p:nvPr>
        </p:nvSpPr>
        <p:spPr/>
      </p:sp>
      <p:sp>
        <p:nvSpPr>
          <p:cNvPr id="304131" name="文本占位符 30413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5154" name="幻灯片图像占位符 305153"/>
          <p:cNvSpPr>
            <a:spLocks noTextEdit="1"/>
          </p:cNvSpPr>
          <p:nvPr>
            <p:ph type="sldImg"/>
          </p:nvPr>
        </p:nvSpPr>
        <p:spPr/>
      </p:sp>
      <p:sp>
        <p:nvSpPr>
          <p:cNvPr id="305155" name="文本占位符 30515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6178" name="幻灯片图像占位符 306177"/>
          <p:cNvSpPr>
            <a:spLocks noTextEdit="1"/>
          </p:cNvSpPr>
          <p:nvPr>
            <p:ph type="sldImg"/>
          </p:nvPr>
        </p:nvSpPr>
        <p:spPr/>
      </p:sp>
      <p:sp>
        <p:nvSpPr>
          <p:cNvPr id="306179" name="文本占位符 30617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7202" name="幻灯片图像占位符 307201"/>
          <p:cNvSpPr>
            <a:spLocks noTextEdit="1"/>
          </p:cNvSpPr>
          <p:nvPr>
            <p:ph type="sldImg"/>
          </p:nvPr>
        </p:nvSpPr>
        <p:spPr/>
      </p:sp>
      <p:sp>
        <p:nvSpPr>
          <p:cNvPr id="307203" name="文本占位符 30720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8226" name="幻灯片图像占位符 308225"/>
          <p:cNvSpPr>
            <a:spLocks noTextEdit="1"/>
          </p:cNvSpPr>
          <p:nvPr>
            <p:ph type="sldImg"/>
          </p:nvPr>
        </p:nvSpPr>
        <p:spPr/>
      </p:sp>
      <p:sp>
        <p:nvSpPr>
          <p:cNvPr id="308227" name="文本占位符 30822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09250" name="幻灯片图像占位符 309249"/>
          <p:cNvSpPr>
            <a:spLocks noTextEdit="1"/>
          </p:cNvSpPr>
          <p:nvPr>
            <p:ph type="sldImg"/>
          </p:nvPr>
        </p:nvSpPr>
        <p:spPr/>
      </p:sp>
      <p:sp>
        <p:nvSpPr>
          <p:cNvPr id="309251" name="文本占位符 30925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3170" name="幻灯片图像占位符 263169"/>
          <p:cNvSpPr>
            <a:spLocks noTextEdit="1"/>
          </p:cNvSpPr>
          <p:nvPr>
            <p:ph type="sldImg"/>
          </p:nvPr>
        </p:nvSpPr>
        <p:spPr/>
      </p:sp>
      <p:sp>
        <p:nvSpPr>
          <p:cNvPr id="263171" name="文本占位符 26317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0274" name="幻灯片图像占位符 310273"/>
          <p:cNvSpPr>
            <a:spLocks noTextEdit="1"/>
          </p:cNvSpPr>
          <p:nvPr>
            <p:ph type="sldImg"/>
          </p:nvPr>
        </p:nvSpPr>
        <p:spPr/>
      </p:sp>
      <p:sp>
        <p:nvSpPr>
          <p:cNvPr id="310275" name="文本占位符 31027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1298" name="幻灯片图像占位符 311297"/>
          <p:cNvSpPr>
            <a:spLocks noTextEdit="1"/>
          </p:cNvSpPr>
          <p:nvPr>
            <p:ph type="sldImg"/>
          </p:nvPr>
        </p:nvSpPr>
        <p:spPr/>
      </p:sp>
      <p:sp>
        <p:nvSpPr>
          <p:cNvPr id="311299" name="文本占位符 31129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2322" name="幻灯片图像占位符 312321"/>
          <p:cNvSpPr>
            <a:spLocks noTextEdit="1"/>
          </p:cNvSpPr>
          <p:nvPr>
            <p:ph type="sldImg"/>
          </p:nvPr>
        </p:nvSpPr>
        <p:spPr/>
      </p:sp>
      <p:sp>
        <p:nvSpPr>
          <p:cNvPr id="312323" name="文本占位符 31232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3346" name="幻灯片图像占位符 313345"/>
          <p:cNvSpPr>
            <a:spLocks noTextEdit="1"/>
          </p:cNvSpPr>
          <p:nvPr>
            <p:ph type="sldImg"/>
          </p:nvPr>
        </p:nvSpPr>
        <p:spPr/>
      </p:sp>
      <p:sp>
        <p:nvSpPr>
          <p:cNvPr id="313347" name="文本占位符 31334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4370" name="幻灯片图像占位符 314369"/>
          <p:cNvSpPr>
            <a:spLocks noTextEdit="1"/>
          </p:cNvSpPr>
          <p:nvPr>
            <p:ph type="sldImg"/>
          </p:nvPr>
        </p:nvSpPr>
        <p:spPr/>
      </p:sp>
      <p:sp>
        <p:nvSpPr>
          <p:cNvPr id="314371" name="文本占位符 31437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5394" name="幻灯片图像占位符 315393"/>
          <p:cNvSpPr>
            <a:spLocks noTextEdit="1"/>
          </p:cNvSpPr>
          <p:nvPr>
            <p:ph type="sldImg"/>
          </p:nvPr>
        </p:nvSpPr>
        <p:spPr/>
      </p:sp>
      <p:sp>
        <p:nvSpPr>
          <p:cNvPr id="315395" name="文本占位符 31539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6418" name="幻灯片图像占位符 316417"/>
          <p:cNvSpPr>
            <a:spLocks noTextEdit="1"/>
          </p:cNvSpPr>
          <p:nvPr>
            <p:ph type="sldImg"/>
          </p:nvPr>
        </p:nvSpPr>
        <p:spPr/>
      </p:sp>
      <p:sp>
        <p:nvSpPr>
          <p:cNvPr id="316419" name="文本占位符 31641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7442" name="幻灯片图像占位符 317441"/>
          <p:cNvSpPr>
            <a:spLocks noTextEdit="1"/>
          </p:cNvSpPr>
          <p:nvPr>
            <p:ph type="sldImg"/>
          </p:nvPr>
        </p:nvSpPr>
        <p:spPr/>
      </p:sp>
      <p:sp>
        <p:nvSpPr>
          <p:cNvPr id="317443" name="文本占位符 31744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18466" name="幻灯片图像占位符 318465"/>
          <p:cNvSpPr>
            <a:spLocks noTextEdit="1"/>
          </p:cNvSpPr>
          <p:nvPr>
            <p:ph type="sldImg"/>
          </p:nvPr>
        </p:nvSpPr>
        <p:spPr/>
      </p:sp>
      <p:sp>
        <p:nvSpPr>
          <p:cNvPr id="318467" name="文本占位符 31846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0514" name="幻灯片图像占位符 320513"/>
          <p:cNvSpPr>
            <a:spLocks noTextEdit="1"/>
          </p:cNvSpPr>
          <p:nvPr>
            <p:ph type="sldImg"/>
          </p:nvPr>
        </p:nvSpPr>
        <p:spPr/>
      </p:sp>
      <p:sp>
        <p:nvSpPr>
          <p:cNvPr id="320515" name="文本占位符 32051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5218" name="幻灯片图像占位符 265217"/>
          <p:cNvSpPr>
            <a:spLocks noTextEdit="1"/>
          </p:cNvSpPr>
          <p:nvPr>
            <p:ph type="sldImg"/>
          </p:nvPr>
        </p:nvSpPr>
        <p:spPr/>
      </p:sp>
      <p:sp>
        <p:nvSpPr>
          <p:cNvPr id="265219" name="文本占位符 26521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1538" name="幻灯片图像占位符 321537"/>
          <p:cNvSpPr>
            <a:spLocks noTextEdit="1"/>
          </p:cNvSpPr>
          <p:nvPr>
            <p:ph type="sldImg"/>
          </p:nvPr>
        </p:nvSpPr>
        <p:spPr/>
      </p:sp>
      <p:sp>
        <p:nvSpPr>
          <p:cNvPr id="321539" name="文本占位符 32153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2562" name="幻灯片图像占位符 322561"/>
          <p:cNvSpPr>
            <a:spLocks noTextEdit="1"/>
          </p:cNvSpPr>
          <p:nvPr>
            <p:ph type="sldImg"/>
          </p:nvPr>
        </p:nvSpPr>
        <p:spPr/>
      </p:sp>
      <p:sp>
        <p:nvSpPr>
          <p:cNvPr id="322563" name="文本占位符 32256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3586" name="幻灯片图像占位符 323585"/>
          <p:cNvSpPr>
            <a:spLocks noTextEdit="1"/>
          </p:cNvSpPr>
          <p:nvPr>
            <p:ph type="sldImg"/>
          </p:nvPr>
        </p:nvSpPr>
        <p:spPr/>
      </p:sp>
      <p:sp>
        <p:nvSpPr>
          <p:cNvPr id="323587" name="文本占位符 32358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4610" name="幻灯片图像占位符 324609"/>
          <p:cNvSpPr>
            <a:spLocks noTextEdit="1"/>
          </p:cNvSpPr>
          <p:nvPr>
            <p:ph type="sldImg"/>
          </p:nvPr>
        </p:nvSpPr>
        <p:spPr/>
      </p:sp>
      <p:sp>
        <p:nvSpPr>
          <p:cNvPr id="324611" name="文本占位符 32461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5634" name="幻灯片图像占位符 325633"/>
          <p:cNvSpPr>
            <a:spLocks noTextEdit="1"/>
          </p:cNvSpPr>
          <p:nvPr>
            <p:ph type="sldImg"/>
          </p:nvPr>
        </p:nvSpPr>
        <p:spPr/>
      </p:sp>
      <p:sp>
        <p:nvSpPr>
          <p:cNvPr id="325635" name="文本占位符 32563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6658" name="幻灯片图像占位符 326657"/>
          <p:cNvSpPr>
            <a:spLocks noTextEdit="1"/>
          </p:cNvSpPr>
          <p:nvPr>
            <p:ph type="sldImg"/>
          </p:nvPr>
        </p:nvSpPr>
        <p:spPr/>
      </p:sp>
      <p:sp>
        <p:nvSpPr>
          <p:cNvPr id="326659" name="文本占位符 32665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7682" name="幻灯片图像占位符 327681"/>
          <p:cNvSpPr>
            <a:spLocks noTextEdit="1"/>
          </p:cNvSpPr>
          <p:nvPr>
            <p:ph type="sldImg"/>
          </p:nvPr>
        </p:nvSpPr>
        <p:spPr/>
      </p:sp>
      <p:sp>
        <p:nvSpPr>
          <p:cNvPr id="327683" name="文本占位符 32768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9730" name="幻灯片图像占位符 329729"/>
          <p:cNvSpPr>
            <a:spLocks noTextEdit="1"/>
          </p:cNvSpPr>
          <p:nvPr>
            <p:ph type="sldImg"/>
          </p:nvPr>
        </p:nvSpPr>
        <p:spPr/>
      </p:sp>
      <p:sp>
        <p:nvSpPr>
          <p:cNvPr id="329731" name="文本占位符 32973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0754" name="幻灯片图像占位符 330753"/>
          <p:cNvSpPr>
            <a:spLocks noTextEdit="1"/>
          </p:cNvSpPr>
          <p:nvPr>
            <p:ph type="sldImg"/>
          </p:nvPr>
        </p:nvSpPr>
        <p:spPr/>
      </p:sp>
      <p:sp>
        <p:nvSpPr>
          <p:cNvPr id="330755" name="文本占位符 33075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1778" name="幻灯片图像占位符 331777"/>
          <p:cNvSpPr>
            <a:spLocks noTextEdit="1"/>
          </p:cNvSpPr>
          <p:nvPr>
            <p:ph type="sldImg"/>
          </p:nvPr>
        </p:nvSpPr>
        <p:spPr/>
      </p:sp>
      <p:sp>
        <p:nvSpPr>
          <p:cNvPr id="331779" name="文本占位符 33177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6242" name="幻灯片图像占位符 266241"/>
          <p:cNvSpPr>
            <a:spLocks noTextEdit="1"/>
          </p:cNvSpPr>
          <p:nvPr>
            <p:ph type="sldImg"/>
          </p:nvPr>
        </p:nvSpPr>
        <p:spPr/>
      </p:sp>
      <p:sp>
        <p:nvSpPr>
          <p:cNvPr id="266243" name="文本占位符 26624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2802" name="幻灯片图像占位符 332801"/>
          <p:cNvSpPr>
            <a:spLocks noTextEdit="1"/>
          </p:cNvSpPr>
          <p:nvPr>
            <p:ph type="sldImg"/>
          </p:nvPr>
        </p:nvSpPr>
        <p:spPr/>
      </p:sp>
      <p:sp>
        <p:nvSpPr>
          <p:cNvPr id="332803" name="文本占位符 332802"/>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3826" name="幻灯片图像占位符 333825"/>
          <p:cNvSpPr>
            <a:spLocks noTextEdit="1"/>
          </p:cNvSpPr>
          <p:nvPr>
            <p:ph type="sldImg"/>
          </p:nvPr>
        </p:nvSpPr>
        <p:spPr/>
      </p:sp>
      <p:sp>
        <p:nvSpPr>
          <p:cNvPr id="333827" name="文本占位符 33382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28706" name="幻灯片图像占位符 328705"/>
          <p:cNvSpPr>
            <a:spLocks noTextEdit="1"/>
          </p:cNvSpPr>
          <p:nvPr>
            <p:ph type="sldImg"/>
          </p:nvPr>
        </p:nvSpPr>
        <p:spPr/>
      </p:sp>
      <p:sp>
        <p:nvSpPr>
          <p:cNvPr id="328707" name="文本占位符 32870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4850" name="幻灯片图像占位符 334849"/>
          <p:cNvSpPr>
            <a:spLocks noTextEdit="1"/>
          </p:cNvSpPr>
          <p:nvPr>
            <p:ph type="sldImg"/>
          </p:nvPr>
        </p:nvSpPr>
        <p:spPr/>
      </p:sp>
      <p:sp>
        <p:nvSpPr>
          <p:cNvPr id="334851" name="文本占位符 33485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267266" name="幻灯片图像占位符 267265"/>
          <p:cNvSpPr>
            <a:spLocks noTextEdit="1"/>
          </p:cNvSpPr>
          <p:nvPr>
            <p:ph type="sldImg"/>
          </p:nvPr>
        </p:nvSpPr>
        <p:spPr/>
      </p:sp>
      <p:sp>
        <p:nvSpPr>
          <p:cNvPr id="267267" name="文本占位符 26726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86018" name="Rectangle 2"/>
          <p:cNvSpPr>
            <a:spLocks noRot="1" noTextEdit="1"/>
          </p:cNvSpPr>
          <p:nvPr>
            <p:ph type="sldImg"/>
          </p:nvPr>
        </p:nvSpPr>
        <p:spPr/>
      </p:sp>
      <p:sp>
        <p:nvSpPr>
          <p:cNvPr id="86019"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88066" name="Rectangle 2"/>
          <p:cNvSpPr>
            <a:spLocks noRot="1" noTextEdit="1"/>
          </p:cNvSpPr>
          <p:nvPr>
            <p:ph type="sldImg"/>
          </p:nvPr>
        </p:nvSpPr>
        <p:spPr/>
      </p:sp>
      <p:sp>
        <p:nvSpPr>
          <p:cNvPr id="88067"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90114" name="Rectangle 2"/>
          <p:cNvSpPr>
            <a:spLocks noRot="1" noTextEdit="1"/>
          </p:cNvSpPr>
          <p:nvPr>
            <p:ph type="sldImg"/>
          </p:nvPr>
        </p:nvSpPr>
        <p:spPr/>
      </p:sp>
      <p:sp>
        <p:nvSpPr>
          <p:cNvPr id="90115"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35874" name="幻灯片图像占位符 335873"/>
          <p:cNvSpPr>
            <a:spLocks noTextEdit="1"/>
          </p:cNvSpPr>
          <p:nvPr>
            <p:ph type="sldImg"/>
          </p:nvPr>
        </p:nvSpPr>
        <p:spPr/>
      </p:sp>
      <p:sp>
        <p:nvSpPr>
          <p:cNvPr id="335875" name="文本占位符 33587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Slide Image Placeholder 1"/>
          <p:cNvSpPr>
            <a:spLocks noGrp="1" noRot="1" noChangeAspect="1" noTextEdit="1"/>
          </p:cNvSpPr>
          <p:nvPr>
            <p:ph type="sldImg"/>
          </p:nvPr>
        </p:nvSpPr>
        <p:spPr/>
      </p:sp>
      <p:sp>
        <p:nvSpPr>
          <p:cNvPr id="227330" name="Notes Placeholder 2"/>
          <p:cNvSpPr>
            <a:spLocks noGrp="1"/>
          </p:cNvSpPr>
          <p:nvPr>
            <p:ph type="body" idx="1"/>
          </p:nvPr>
        </p:nvSpPr>
        <p:spPr>
          <a:xfrm>
            <a:off x="974725" y="4560888"/>
            <a:ext cx="5365750" cy="4319587"/>
          </a:xfrm>
        </p:spPr>
        <p:txBody>
          <a:bodyPr wrap="square" lIns="96661" tIns="48331" rIns="96661" bIns="48331" anchor="t" anchorCtr="0"/>
          <a:p>
            <a:pPr lvl="0"/>
            <a:endParaRPr lang="zh-CN" altLang="zh-CN"/>
          </a:p>
        </p:txBody>
      </p:sp>
      <p:sp>
        <p:nvSpPr>
          <p:cNvPr id="227331"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a:spcBef>
                <a:spcPct val="0"/>
              </a:spcBef>
              <a:buClrTx/>
              <a:buSzTx/>
              <a:buFontTx/>
            </a:pPr>
            <a:fld id="{9A0DB2DC-4C9A-4742-B13C-FB6460FD3503}" type="slidenum">
              <a:rPr lang="en-US" altLang="zh-CN" sz="1300">
                <a:latin typeface="Times New Roman" panose="02020503050405090304" pitchFamily="18" charset="0"/>
              </a:rPr>
            </a:fld>
            <a:endParaRPr lang="en-US" altLang="zh-CN" sz="1300">
              <a:latin typeface="Times New Roman" panose="0202050305040509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77826" name="Rectangle 2"/>
          <p:cNvSpPr>
            <a:spLocks noRot="1" noTextEdit="1"/>
          </p:cNvSpPr>
          <p:nvPr>
            <p:ph type="sldImg"/>
          </p:nvPr>
        </p:nvSpPr>
        <p:spPr/>
      </p:sp>
      <p:sp>
        <p:nvSpPr>
          <p:cNvPr id="77827"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Slide Image Placeholder 1"/>
          <p:cNvSpPr>
            <a:spLocks noGrp="1" noRot="1" noChangeAspect="1" noTextEdit="1"/>
          </p:cNvSpPr>
          <p:nvPr>
            <p:ph type="sldImg"/>
          </p:nvPr>
        </p:nvSpPr>
        <p:spPr/>
      </p:sp>
      <p:sp>
        <p:nvSpPr>
          <p:cNvPr id="229378" name="Notes Placeholder 2"/>
          <p:cNvSpPr>
            <a:spLocks noGrp="1"/>
          </p:cNvSpPr>
          <p:nvPr>
            <p:ph type="body" idx="1"/>
          </p:nvPr>
        </p:nvSpPr>
        <p:spPr>
          <a:xfrm>
            <a:off x="974725" y="4560888"/>
            <a:ext cx="5365750" cy="4319587"/>
          </a:xfrm>
        </p:spPr>
        <p:txBody>
          <a:bodyPr wrap="square" lIns="96661" tIns="48331" rIns="96661" bIns="48331" anchor="t" anchorCtr="0"/>
          <a:p>
            <a:pPr lvl="0"/>
            <a:endParaRPr lang="zh-CN" altLang="zh-CN"/>
          </a:p>
        </p:txBody>
      </p:sp>
      <p:sp>
        <p:nvSpPr>
          <p:cNvPr id="229379"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a:spcBef>
                <a:spcPct val="0"/>
              </a:spcBef>
              <a:buClrTx/>
              <a:buSzTx/>
              <a:buFontTx/>
            </a:pPr>
            <a:fld id="{9A0DB2DC-4C9A-4742-B13C-FB6460FD3503}" type="slidenum">
              <a:rPr lang="en-US" altLang="zh-CN" sz="1300">
                <a:latin typeface="Times New Roman" panose="02020503050405090304" pitchFamily="18" charset="0"/>
              </a:rPr>
            </a:fld>
            <a:endParaRPr lang="en-US" altLang="zh-CN" sz="1300">
              <a:latin typeface="Times New Roman" panose="0202050305040509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5" name="Slide Image Placeholder 1"/>
          <p:cNvSpPr>
            <a:spLocks noGrp="1" noRot="1" noChangeAspect="1" noTextEdit="1"/>
          </p:cNvSpPr>
          <p:nvPr>
            <p:ph type="sldImg"/>
          </p:nvPr>
        </p:nvSpPr>
        <p:spPr/>
      </p:sp>
      <p:sp>
        <p:nvSpPr>
          <p:cNvPr id="231426" name="Notes Placeholder 2"/>
          <p:cNvSpPr>
            <a:spLocks noGrp="1"/>
          </p:cNvSpPr>
          <p:nvPr>
            <p:ph type="body" idx="1"/>
          </p:nvPr>
        </p:nvSpPr>
        <p:spPr>
          <a:xfrm>
            <a:off x="974725" y="4560888"/>
            <a:ext cx="5365750" cy="4319587"/>
          </a:xfrm>
        </p:spPr>
        <p:txBody>
          <a:bodyPr wrap="square" lIns="96661" tIns="48331" rIns="96661" bIns="48331" anchor="t" anchorCtr="0"/>
          <a:p>
            <a:pPr lvl="0"/>
            <a:endParaRPr lang="zh-CN" altLang="zh-CN"/>
          </a:p>
        </p:txBody>
      </p:sp>
      <p:sp>
        <p:nvSpPr>
          <p:cNvPr id="231427"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a:spcBef>
                <a:spcPct val="0"/>
              </a:spcBef>
              <a:buClrTx/>
              <a:buSzTx/>
              <a:buFontTx/>
            </a:pPr>
            <a:fld id="{9A0DB2DC-4C9A-4742-B13C-FB6460FD3503}" type="slidenum">
              <a:rPr lang="en-US" altLang="zh-CN" sz="1300">
                <a:latin typeface="Times New Roman" panose="02020503050405090304" pitchFamily="18" charset="0"/>
              </a:rPr>
            </a:fld>
            <a:endParaRPr lang="en-US" altLang="zh-CN" sz="1300">
              <a:latin typeface="Times New Roman" panose="0202050305040509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3" name="Slide Image Placeholder 1"/>
          <p:cNvSpPr>
            <a:spLocks noGrp="1" noRot="1" noChangeAspect="1" noTextEdit="1"/>
          </p:cNvSpPr>
          <p:nvPr>
            <p:ph type="sldImg"/>
          </p:nvPr>
        </p:nvSpPr>
        <p:spPr/>
      </p:sp>
      <p:sp>
        <p:nvSpPr>
          <p:cNvPr id="233474" name="Notes Placeholder 2"/>
          <p:cNvSpPr>
            <a:spLocks noGrp="1"/>
          </p:cNvSpPr>
          <p:nvPr>
            <p:ph type="body" idx="1"/>
          </p:nvPr>
        </p:nvSpPr>
        <p:spPr>
          <a:xfrm>
            <a:off x="974725" y="4560888"/>
            <a:ext cx="5365750" cy="4319587"/>
          </a:xfrm>
        </p:spPr>
        <p:txBody>
          <a:bodyPr wrap="square" lIns="96661" tIns="48331" rIns="96661" bIns="48331" anchor="t" anchorCtr="0"/>
          <a:p>
            <a:pPr lvl="0"/>
            <a:endParaRPr lang="zh-CN" altLang="zh-CN"/>
          </a:p>
        </p:txBody>
      </p:sp>
      <p:sp>
        <p:nvSpPr>
          <p:cNvPr id="233475"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a:spcBef>
                <a:spcPct val="0"/>
              </a:spcBef>
              <a:buClrTx/>
              <a:buSzTx/>
              <a:buFontTx/>
            </a:pPr>
            <a:fld id="{9A0DB2DC-4C9A-4742-B13C-FB6460FD3503}" type="slidenum">
              <a:rPr lang="en-US" altLang="zh-CN" sz="1300">
                <a:latin typeface="Times New Roman" panose="02020503050405090304" pitchFamily="18" charset="0"/>
              </a:rPr>
            </a:fld>
            <a:endParaRPr lang="en-US" altLang="zh-CN" sz="1300">
              <a:latin typeface="Times New Roman" panose="0202050305040509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1" name="Slide Image Placeholder 1"/>
          <p:cNvSpPr>
            <a:spLocks noGrp="1" noRot="1" noChangeAspect="1" noTextEdit="1"/>
          </p:cNvSpPr>
          <p:nvPr>
            <p:ph type="sldImg"/>
          </p:nvPr>
        </p:nvSpPr>
        <p:spPr/>
      </p:sp>
      <p:sp>
        <p:nvSpPr>
          <p:cNvPr id="235522" name="Notes Placeholder 2"/>
          <p:cNvSpPr>
            <a:spLocks noGrp="1"/>
          </p:cNvSpPr>
          <p:nvPr>
            <p:ph type="body" idx="1"/>
          </p:nvPr>
        </p:nvSpPr>
        <p:spPr>
          <a:xfrm>
            <a:off x="974725" y="4560888"/>
            <a:ext cx="5365750" cy="4319587"/>
          </a:xfrm>
        </p:spPr>
        <p:txBody>
          <a:bodyPr wrap="square" lIns="96661" tIns="48331" rIns="96661" bIns="48331" anchor="t" anchorCtr="0"/>
          <a:p>
            <a:pPr lvl="0"/>
            <a:endParaRPr lang="zh-CN" altLang="zh-CN"/>
          </a:p>
        </p:txBody>
      </p:sp>
      <p:sp>
        <p:nvSpPr>
          <p:cNvPr id="235523"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a:spcBef>
                <a:spcPct val="0"/>
              </a:spcBef>
              <a:buClrTx/>
              <a:buSzTx/>
              <a:buFontTx/>
            </a:pPr>
            <a:fld id="{9A0DB2DC-4C9A-4742-B13C-FB6460FD3503}" type="slidenum">
              <a:rPr lang="en-US" altLang="zh-CN" sz="1300">
                <a:latin typeface="Times New Roman" panose="02020503050405090304" pitchFamily="18" charset="0"/>
              </a:rPr>
            </a:fld>
            <a:endParaRPr lang="en-US" altLang="zh-CN" sz="1300">
              <a:latin typeface="Times New Roman" panose="0202050305040509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64546" name="幻灯片图像占位符 364545"/>
          <p:cNvSpPr>
            <a:spLocks noTextEdit="1"/>
          </p:cNvSpPr>
          <p:nvPr>
            <p:ph type="sldImg"/>
          </p:nvPr>
        </p:nvSpPr>
        <p:spPr/>
      </p:sp>
      <p:sp>
        <p:nvSpPr>
          <p:cNvPr id="364547" name="文本占位符 364546"/>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65570" name="幻灯片图像占位符 365569"/>
          <p:cNvSpPr>
            <a:spLocks noTextEdit="1"/>
          </p:cNvSpPr>
          <p:nvPr>
            <p:ph type="sldImg"/>
          </p:nvPr>
        </p:nvSpPr>
        <p:spPr/>
      </p:sp>
      <p:sp>
        <p:nvSpPr>
          <p:cNvPr id="365571" name="文本占位符 365570"/>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66594" name="幻灯片图像占位符 366593"/>
          <p:cNvSpPr>
            <a:spLocks noTextEdit="1"/>
          </p:cNvSpPr>
          <p:nvPr>
            <p:ph type="sldImg"/>
          </p:nvPr>
        </p:nvSpPr>
        <p:spPr/>
      </p:sp>
      <p:sp>
        <p:nvSpPr>
          <p:cNvPr id="366595" name="文本占位符 366594"/>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ea typeface="宋体" pitchFamily="2" charset="-122"/>
              </a:rPr>
            </a:fld>
            <a:endParaRPr lang="zh-CN" altLang="en-US" sz="1200" dirty="0">
              <a:ea typeface="宋体" pitchFamily="2" charset="-122"/>
            </a:endParaRPr>
          </a:p>
        </p:txBody>
      </p:sp>
      <p:sp>
        <p:nvSpPr>
          <p:cNvPr id="367618" name="幻灯片图像占位符 367617"/>
          <p:cNvSpPr>
            <a:spLocks noTextEdit="1"/>
          </p:cNvSpPr>
          <p:nvPr>
            <p:ph type="sldImg"/>
          </p:nvPr>
        </p:nvSpPr>
        <p:spPr/>
      </p:sp>
      <p:sp>
        <p:nvSpPr>
          <p:cNvPr id="367619" name="文本占位符 367618"/>
          <p:cNvSpPr>
            <a:spLocks noGrp="1"/>
          </p:cNvSpPr>
          <p:nvPr>
            <p:ph type="body" idx="1"/>
          </p:nvPr>
        </p:nvSpPr>
        <p:spPr/>
        <p:txBody>
          <a:bodyPr/>
          <a:p>
            <a:pPr lvl="0"/>
            <a:endParaRPr lang="zh-CN" altLang="en-US" dirty="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23925" eaLnBrk="1" hangingPunct="1">
              <a:spcBef>
                <a:spcPct val="0"/>
              </a:spcBef>
              <a:buChar char="•"/>
            </a:pPr>
            <a:fld id="{9A0DB2DC-4C9A-4742-B13C-FB6460FD3503}" type="slidenum">
              <a:rPr lang="en-US" altLang="zh-CN">
                <a:solidFill>
                  <a:srgbClr val="000000"/>
                </a:solidFill>
                <a:ea typeface="宋体" pitchFamily="2" charset="-122"/>
              </a:rPr>
            </a:fld>
            <a:endParaRPr lang="en-US" altLang="zh-CN">
              <a:solidFill>
                <a:srgbClr val="000000"/>
              </a:solidFill>
              <a:ea typeface="宋体" pitchFamily="2" charset="-122"/>
            </a:endParaRPr>
          </a:p>
        </p:txBody>
      </p:sp>
      <p:sp>
        <p:nvSpPr>
          <p:cNvPr id="79874" name="Rectangle 2"/>
          <p:cNvSpPr>
            <a:spLocks noRot="1" noTextEdit="1"/>
          </p:cNvSpPr>
          <p:nvPr>
            <p:ph type="sldImg"/>
          </p:nvPr>
        </p:nvSpPr>
        <p:spPr/>
      </p:sp>
      <p:sp>
        <p:nvSpPr>
          <p:cNvPr id="79875" name="Rectangle 3"/>
          <p:cNvSpPr>
            <a:spLocks noGrp="1"/>
          </p:cNvSpPr>
          <p:nvPr>
            <p:ph type="body"/>
          </p:nvPr>
        </p:nvSpPr>
        <p:spPr>
          <a:xfrm>
            <a:off x="974725" y="4560888"/>
            <a:ext cx="5365750" cy="4319587"/>
          </a:xfrm>
        </p:spPr>
        <p:txBody>
          <a:bodyPr wrap="square" lIns="96661" tIns="48331" rIns="96661" bIns="48331" anchor="t" anchorCtr="0"/>
          <a:p>
            <a:pPr lvl="0"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716657" cy="6019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图表占位符 3"/>
          <p:cNvSpPr>
            <a:spLocks noGrp="1"/>
          </p:cNvSpPr>
          <p:nvPr>
            <p:ph type="chart"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spcBef>
                <a:spcPct val="0"/>
              </a:spcBef>
            </a:pPr>
            <a:fld id="{BB962C8B-B14F-4D97-AF65-F5344CB8AC3E}" type="datetime1">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78867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8650" y="4076700"/>
            <a:ext cx="78867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spcBef>
                <a:spcPct val="0"/>
              </a:spcBef>
            </a:pPr>
            <a:fld id="{BB962C8B-B14F-4D97-AF65-F5344CB8AC3E}" type="datetime1">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08476" cy="4648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497324" y="1600200"/>
            <a:ext cx="3808476" cy="4648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8" name="页脚占位符 7"/>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9" name="灯片编号占位符 8"/>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4" name="页脚占位符 3"/>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5" name="灯片编号占位符 4"/>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spcBef>
                <a:spcPct val="0"/>
              </a:spcBef>
            </a:pPr>
            <a:fld id="{BB962C8B-B14F-4D97-AF65-F5344CB8AC3E}" type="datetime1">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 name="页脚占位符 2"/>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4" name="灯片编号占位符 3"/>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spcBef>
                <a:spcPct val="0"/>
              </a:spcBef>
            </a:pPr>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7" name="灯片编号占位符 6"/>
          <p:cNvSpPr>
            <a:spLocks noGrp="1"/>
          </p:cNvSpPr>
          <p:nvPr>
            <p:ph type="sldNum" sz="quarter" idx="12"/>
          </p:nvPr>
        </p:nvSpPr>
        <p:spPr/>
        <p:txBody>
          <a:body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533400" y="228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7" name="文本占位符 1026"/>
          <p:cNvSpPr>
            <a:spLocks noGrp="1"/>
          </p:cNvSpPr>
          <p:nvPr>
            <p:ph type="body" idx="1"/>
          </p:nvPr>
        </p:nvSpPr>
        <p:spPr>
          <a:xfrm>
            <a:off x="533400" y="1600200"/>
            <a:ext cx="7772400" cy="46482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a:ea typeface="宋体" pitchFamily="2" charset="-122"/>
              </a:defRPr>
            </a:lvl1pPr>
          </a:lstStyle>
          <a:p>
            <a:pPr lvl="0">
              <a:spcBef>
                <a:spcPct val="0"/>
              </a:spcBef>
            </a:pPr>
            <a:fld id="{BB962C8B-B14F-4D97-AF65-F5344CB8AC3E}" type="datetime1">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029" name="页脚占位符 1028"/>
          <p:cNvSpPr>
            <a:spLocks noGrp="1"/>
          </p:cNvSpPr>
          <p:nvPr>
            <p:ph type="ftr" sz="quarter" idx="3"/>
          </p:nvPr>
        </p:nvSpPr>
        <p:spPr>
          <a:xfrm>
            <a:off x="5410200" y="6400800"/>
            <a:ext cx="2895600" cy="457200"/>
          </a:xfrm>
          <a:prstGeom prst="rect">
            <a:avLst/>
          </a:prstGeom>
          <a:noFill/>
          <a:ln w="9525">
            <a:noFill/>
          </a:ln>
        </p:spPr>
        <p:txBody>
          <a:bodyPr/>
          <a:lstStyle>
            <a:lvl1pPr algn="r">
              <a:defRPr sz="1400">
                <a:ea typeface="宋体" pitchFamily="2" charset="-122"/>
              </a:defRPr>
            </a:lvl1pPr>
          </a:lstStyle>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1030" name="灯片编号占位符 1029"/>
          <p:cNvSpPr>
            <a:spLocks noGrp="1"/>
          </p:cNvSpPr>
          <p:nvPr>
            <p:ph type="sldNum" sz="quarter" idx="4"/>
          </p:nvPr>
        </p:nvSpPr>
        <p:spPr>
          <a:xfrm>
            <a:off x="8305800" y="6400800"/>
            <a:ext cx="457200" cy="457200"/>
          </a:xfrm>
          <a:prstGeom prst="rect">
            <a:avLst/>
          </a:prstGeom>
          <a:noFill/>
          <a:ln w="9525">
            <a:noFill/>
          </a:ln>
        </p:spPr>
        <p:txBody>
          <a:bodyPr/>
          <a:lstStyle>
            <a:lvl1pPr algn="r">
              <a:defRPr sz="1400">
                <a:ea typeface="宋体" pitchFamily="2" charset="-122"/>
              </a:defRPr>
            </a:lvl1pPr>
          </a:lstStyle>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marL="0" lvl="0" indent="0" algn="l" defTabSz="914400" rtl="0" eaLnBrk="0" fontAlgn="base" latinLnBrk="0" hangingPunct="0">
        <a:lnSpc>
          <a:spcPct val="100000"/>
        </a:lnSpc>
        <a:spcBef>
          <a:spcPct val="0"/>
        </a:spcBef>
        <a:spcAft>
          <a:spcPct val="0"/>
        </a:spcAft>
        <a:buNone/>
        <a:defRPr sz="4000" b="0" i="0" u="sng" kern="1200" baseline="0">
          <a:solidFill>
            <a:schemeClr val="accent2"/>
          </a:solidFill>
          <a:latin typeface="+mj-lt"/>
          <a:ea typeface="+mj-ea"/>
          <a:cs typeface="+mj-cs"/>
        </a:defRPr>
      </a:lvl1pPr>
    </p:titleStyle>
    <p:body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800" b="0" i="0" u="none" kern="1200" baseline="0">
          <a:solidFill>
            <a:schemeClr val="tx1"/>
          </a:solidFill>
          <a:latin typeface="+mn-lt"/>
          <a:ea typeface="+mn-ea"/>
          <a:cs typeface="+mn-cs"/>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400" b="0" i="0" u="none" kern="1200" baseline="0">
          <a:solidFill>
            <a:schemeClr val="tx1"/>
          </a:solidFill>
          <a:latin typeface="+mn-lt"/>
          <a:ea typeface="+mn-ea"/>
          <a:cs typeface="+mn-cs"/>
        </a:defRPr>
      </a:lvl2pPr>
      <a:lvl3pPr marL="1143000" lvl="2"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3pPr>
      <a:lvl4pPr marL="1600200" lvl="3"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0">
        <a:lnSpc>
          <a:spcPct val="100000"/>
        </a:lnSpc>
        <a:spcBef>
          <a:spcPct val="20000"/>
        </a:spcBef>
        <a:spcAft>
          <a:spcPct val="0"/>
        </a:spcAft>
        <a:buSzTx/>
        <a:buFontTx/>
        <a:buChar char="»"/>
        <a:defRPr sz="2000" b="0" i="0" u="none" kern="1200" baseline="0">
          <a:solidFill>
            <a:schemeClr val="tx1"/>
          </a:solidFill>
          <a:latin typeface="+mn-lt"/>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2pPr>
      <a:lvl3pPr marL="914400" lvl="2"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3pPr>
      <a:lvl4pPr marL="1371600" lvl="3"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4pPr>
      <a:lvl5pPr marL="1828800" lvl="4"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5pPr>
      <a:lvl6pPr marL="2286000" lvl="5"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6pPr>
      <a:lvl7pPr marL="2743200" lvl="6"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7pPr>
      <a:lvl8pPr marL="3200400" lvl="7"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8pPr>
      <a:lvl9pPr marL="3657600" lvl="8" indent="0" algn="l" defTabSz="914400" rtl="0" eaLnBrk="0" fontAlgn="base" latinLnBrk="0" hangingPunct="0">
        <a:lnSpc>
          <a:spcPct val="100000"/>
        </a:lnSpc>
        <a:spcBef>
          <a:spcPct val="20000"/>
        </a:spcBef>
        <a:spcAft>
          <a:spcPct val="0"/>
        </a:spcAft>
        <a:buNone/>
        <a:defRPr sz="2400" b="0" i="0" u="none" kern="1200" baseline="0">
          <a:solidFill>
            <a:schemeClr val="tx1"/>
          </a:solidFill>
          <a:latin typeface="Comic Sans MS" panose="030F0902030302020204" pitchFamily="66"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image" Target="../media/image4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4.vml"/><Relationship Id="rId4" Type="http://schemas.openxmlformats.org/officeDocument/2006/relationships/slideLayout" Target="../slideLayouts/slideLayout13.xml"/><Relationship Id="rId3" Type="http://schemas.openxmlformats.org/officeDocument/2006/relationships/oleObject" Target="../embeddings/oleObject33.bin"/><Relationship Id="rId2" Type="http://schemas.openxmlformats.org/officeDocument/2006/relationships/image" Target="../media/image2.wmf"/><Relationship Id="rId1" Type="http://schemas.openxmlformats.org/officeDocument/2006/relationships/oleObject" Target="../embeddings/oleObject3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image" Target="../media/image9.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oleObject" Target="../embeddings/oleObject35.bin"/><Relationship Id="rId2" Type="http://schemas.openxmlformats.org/officeDocument/2006/relationships/image" Target="../media/image2.wmf"/><Relationship Id="rId1" Type="http://schemas.openxmlformats.org/officeDocument/2006/relationships/oleObject" Target="../embeddings/oleObject34.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hyperlink" Target="http://www.someschool.edu/"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6.vml"/><Relationship Id="rId3" Type="http://schemas.openxmlformats.org/officeDocument/2006/relationships/slideLayout" Target="../slideLayouts/slideLayout14.xml"/><Relationship Id="rId2" Type="http://schemas.openxmlformats.org/officeDocument/2006/relationships/image" Target="../media/image2.wmf"/><Relationship Id="rId1"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oleObject" Target="../embeddings/oleObject38.bin"/><Relationship Id="rId2" Type="http://schemas.openxmlformats.org/officeDocument/2006/relationships/image" Target="../media/image2.wmf"/><Relationship Id="rId1"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4.xml"/><Relationship Id="rId5" Type="http://schemas.openxmlformats.org/officeDocument/2006/relationships/oleObject" Target="../embeddings/oleObject42.bin"/><Relationship Id="rId4" Type="http://schemas.openxmlformats.org/officeDocument/2006/relationships/oleObject" Target="../embeddings/oleObject41.bin"/><Relationship Id="rId3" Type="http://schemas.openxmlformats.org/officeDocument/2006/relationships/oleObject" Target="../embeddings/oleObject40.bin"/><Relationship Id="rId2" Type="http://schemas.openxmlformats.org/officeDocument/2006/relationships/image" Target="../media/image2.wmf"/><Relationship Id="rId1"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vmlDrawing" Target="../drawings/vmlDrawing9.vml"/><Relationship Id="rId6" Type="http://schemas.openxmlformats.org/officeDocument/2006/relationships/slideLayout" Target="../slideLayouts/slideLayout4.xml"/><Relationship Id="rId5" Type="http://schemas.openxmlformats.org/officeDocument/2006/relationships/oleObject" Target="../embeddings/oleObject46.bin"/><Relationship Id="rId4" Type="http://schemas.openxmlformats.org/officeDocument/2006/relationships/oleObject" Target="../embeddings/oleObject45.bin"/><Relationship Id="rId3" Type="http://schemas.openxmlformats.org/officeDocument/2006/relationships/oleObject" Target="../embeddings/oleObject44.bin"/><Relationship Id="rId2" Type="http://schemas.openxmlformats.org/officeDocument/2006/relationships/image" Target="../media/image2.wmf"/><Relationship Id="rId1"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vmlDrawing" Target="../drawings/vmlDrawing10.vml"/><Relationship Id="rId6" Type="http://schemas.openxmlformats.org/officeDocument/2006/relationships/slideLayout" Target="../slideLayouts/slideLayout4.xml"/><Relationship Id="rId5" Type="http://schemas.openxmlformats.org/officeDocument/2006/relationships/oleObject" Target="../embeddings/oleObject50.bin"/><Relationship Id="rId4" Type="http://schemas.openxmlformats.org/officeDocument/2006/relationships/oleObject" Target="../embeddings/oleObject49.bin"/><Relationship Id="rId3" Type="http://schemas.openxmlformats.org/officeDocument/2006/relationships/oleObject" Target="../embeddings/oleObject48.bin"/><Relationship Id="rId2" Type="http://schemas.openxmlformats.org/officeDocument/2006/relationships/image" Target="../media/image2.wmf"/><Relationship Id="rId1" Type="http://schemas.openxmlformats.org/officeDocument/2006/relationships/oleObject" Target="../embeddings/oleObject47.bin"/></Relationships>
</file>

<file path=ppt/slides/_rels/slide45.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4" Type="http://schemas.openxmlformats.org/officeDocument/2006/relationships/slideLayout" Target="../slideLayouts/slideLayout4.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2.wmf"/><Relationship Id="rId2" Type="http://schemas.openxmlformats.org/officeDocument/2006/relationships/oleObject" Target="../embeddings/oleObject52.bin"/><Relationship Id="rId1" Type="http://schemas.openxmlformats.org/officeDocument/2006/relationships/oleObject" Target="../embeddings/oleObject51.bin"/></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vmlDrawing" Target="../drawings/vmlDrawing12.vml"/><Relationship Id="rId3" Type="http://schemas.openxmlformats.org/officeDocument/2006/relationships/slideLayout" Target="../slideLayouts/slideLayout4.xml"/><Relationship Id="rId2" Type="http://schemas.openxmlformats.org/officeDocument/2006/relationships/image" Target="../media/image2.wmf"/><Relationship Id="rId1" Type="http://schemas.openxmlformats.org/officeDocument/2006/relationships/oleObject" Target="../embeddings/oleObject53.bin"/></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3.wmf"/><Relationship Id="rId3" Type="http://schemas.openxmlformats.org/officeDocument/2006/relationships/oleObject" Target="../embeddings/oleObject2.bin"/><Relationship Id="rId23" Type="http://schemas.openxmlformats.org/officeDocument/2006/relationships/notesSlide" Target="../notesSlides/notesSlide5.xml"/><Relationship Id="rId22" Type="http://schemas.openxmlformats.org/officeDocument/2006/relationships/vmlDrawing" Target="../drawings/vmlDrawing1.vml"/><Relationship Id="rId21" Type="http://schemas.openxmlformats.org/officeDocument/2006/relationships/slideLayout" Target="../slideLayouts/slideLayout4.xml"/><Relationship Id="rId20" Type="http://schemas.openxmlformats.org/officeDocument/2006/relationships/oleObject" Target="../embeddings/oleObject15.bin"/><Relationship Id="rId2" Type="http://schemas.openxmlformats.org/officeDocument/2006/relationships/image" Target="../media/image2.wmf"/><Relationship Id="rId19" Type="http://schemas.openxmlformats.org/officeDocument/2006/relationships/oleObject" Target="../embeddings/oleObject14.bin"/><Relationship Id="rId18" Type="http://schemas.openxmlformats.org/officeDocument/2006/relationships/oleObject" Target="../embeddings/oleObject13.bin"/><Relationship Id="rId17" Type="http://schemas.openxmlformats.org/officeDocument/2006/relationships/image" Target="../media/image6.wmf"/><Relationship Id="rId16" Type="http://schemas.openxmlformats.org/officeDocument/2006/relationships/oleObject" Target="../embeddings/oleObject12.bin"/><Relationship Id="rId15" Type="http://schemas.openxmlformats.org/officeDocument/2006/relationships/image" Target="../media/image5.wmf"/><Relationship Id="rId14" Type="http://schemas.openxmlformats.org/officeDocument/2006/relationships/oleObject" Target="../embeddings/oleObject11.bin"/><Relationship Id="rId13" Type="http://schemas.openxmlformats.org/officeDocument/2006/relationships/oleObject" Target="../embeddings/oleObject10.bin"/><Relationship Id="rId12" Type="http://schemas.openxmlformats.org/officeDocument/2006/relationships/image" Target="../media/image4.wmf"/><Relationship Id="rId11" Type="http://schemas.openxmlformats.org/officeDocument/2006/relationships/oleObject" Target="../embeddings/oleObject9.bin"/><Relationship Id="rId10" Type="http://schemas.openxmlformats.org/officeDocument/2006/relationships/oleObject" Target="../embeddings/oleObject8.bin"/><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4.xml"/><Relationship Id="rId7" Type="http://schemas.openxmlformats.org/officeDocument/2006/relationships/oleObject" Target="../embeddings/oleObject59.bin"/><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oleObject" Target="../embeddings/oleObject56.bin"/><Relationship Id="rId3" Type="http://schemas.openxmlformats.org/officeDocument/2006/relationships/oleObject" Target="../embeddings/oleObject55.bin"/><Relationship Id="rId2" Type="http://schemas.openxmlformats.org/officeDocument/2006/relationships/image" Target="../media/image2.wmf"/><Relationship Id="rId10" Type="http://schemas.openxmlformats.org/officeDocument/2006/relationships/notesSlide" Target="../notesSlides/notesSlide48.xml"/><Relationship Id="rId1" Type="http://schemas.openxmlformats.org/officeDocument/2006/relationships/oleObject" Target="../embeddings/oleObject54.bin"/></Relationships>
</file>

<file path=ppt/slides/_rels/slide53.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4.xml"/><Relationship Id="rId7" Type="http://schemas.openxmlformats.org/officeDocument/2006/relationships/oleObject" Target="../embeddings/oleObject65.bin"/><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oleObject" Target="../embeddings/oleObject62.bin"/><Relationship Id="rId3" Type="http://schemas.openxmlformats.org/officeDocument/2006/relationships/oleObject" Target="../embeddings/oleObject61.bin"/><Relationship Id="rId2" Type="http://schemas.openxmlformats.org/officeDocument/2006/relationships/image" Target="../media/image2.wmf"/><Relationship Id="rId10" Type="http://schemas.openxmlformats.org/officeDocument/2006/relationships/notesSlide" Target="../notesSlides/notesSlide49.xml"/><Relationship Id="rId1" Type="http://schemas.openxmlformats.org/officeDocument/2006/relationships/oleObject" Target="../embeddings/oleObject60.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4.xml"/><Relationship Id="rId7" Type="http://schemas.openxmlformats.org/officeDocument/2006/relationships/image" Target="../media/image15.png"/><Relationship Id="rId6" Type="http://schemas.openxmlformats.org/officeDocument/2006/relationships/oleObject" Target="../embeddings/oleObject67.bin"/><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2.wmf"/><Relationship Id="rId2" Type="http://schemas.openxmlformats.org/officeDocument/2006/relationships/oleObject" Target="../embeddings/oleObject66.bin"/><Relationship Id="rId10" Type="http://schemas.openxmlformats.org/officeDocument/2006/relationships/notesSlide" Target="../notesSlides/notesSlide51.xml"/><Relationship Id="rId1" Type="http://schemas.openxmlformats.org/officeDocument/2006/relationships/hyperlink" Target="mailto:bob@someschool.edu"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4.xml"/><Relationship Id="rId7" Type="http://schemas.openxmlformats.org/officeDocument/2006/relationships/image" Target="../media/image14.png"/><Relationship Id="rId6" Type="http://schemas.openxmlformats.org/officeDocument/2006/relationships/oleObject" Target="../embeddings/oleObject71.bin"/><Relationship Id="rId5" Type="http://schemas.openxmlformats.org/officeDocument/2006/relationships/oleObject" Target="../embeddings/oleObject70.bin"/><Relationship Id="rId4" Type="http://schemas.openxmlformats.org/officeDocument/2006/relationships/image" Target="../media/image13.png"/><Relationship Id="rId3" Type="http://schemas.openxmlformats.org/officeDocument/2006/relationships/oleObject" Target="../embeddings/oleObject69.bin"/><Relationship Id="rId2" Type="http://schemas.openxmlformats.org/officeDocument/2006/relationships/image" Target="../media/image2.wmf"/><Relationship Id="rId10" Type="http://schemas.openxmlformats.org/officeDocument/2006/relationships/notesSlide" Target="../notesSlides/notesSlide57.xml"/><Relationship Id="rId1" Type="http://schemas.openxmlformats.org/officeDocument/2006/relationships/oleObject" Target="../embeddings/oleObject6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5.xml"/><Relationship Id="rId1" Type="http://schemas.openxmlformats.org/officeDocument/2006/relationships/hyperlink" Target="http://www.amazon.com&#30340;ip/" TargetMode="Externa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oleObject" Target="../embeddings/oleObject21.bin"/><Relationship Id="rId7" Type="http://schemas.openxmlformats.org/officeDocument/2006/relationships/oleObject" Target="../embeddings/oleObject20.bin"/><Relationship Id="rId6" Type="http://schemas.openxmlformats.org/officeDocument/2006/relationships/oleObject" Target="../embeddings/oleObject19.bin"/><Relationship Id="rId5" Type="http://schemas.openxmlformats.org/officeDocument/2006/relationships/image" Target="../media/image3.wmf"/><Relationship Id="rId4" Type="http://schemas.openxmlformats.org/officeDocument/2006/relationships/oleObject" Target="../embeddings/oleObject18.bin"/><Relationship Id="rId3" Type="http://schemas.openxmlformats.org/officeDocument/2006/relationships/oleObject" Target="../embeddings/oleObject17.bin"/><Relationship Id="rId23" Type="http://schemas.openxmlformats.org/officeDocument/2006/relationships/notesSlide" Target="../notesSlides/notesSlide7.xml"/><Relationship Id="rId22" Type="http://schemas.openxmlformats.org/officeDocument/2006/relationships/vmlDrawing" Target="../drawings/vmlDrawing2.vml"/><Relationship Id="rId21" Type="http://schemas.openxmlformats.org/officeDocument/2006/relationships/slideLayout" Target="../slideLayouts/slideLayout12.xml"/><Relationship Id="rId20" Type="http://schemas.openxmlformats.org/officeDocument/2006/relationships/oleObject" Target="../embeddings/oleObject30.bin"/><Relationship Id="rId2" Type="http://schemas.openxmlformats.org/officeDocument/2006/relationships/image" Target="../media/image2.wmf"/><Relationship Id="rId19" Type="http://schemas.openxmlformats.org/officeDocument/2006/relationships/oleObject" Target="../embeddings/oleObject29.bin"/><Relationship Id="rId18" Type="http://schemas.openxmlformats.org/officeDocument/2006/relationships/oleObject" Target="../embeddings/oleObject28.bin"/><Relationship Id="rId17" Type="http://schemas.openxmlformats.org/officeDocument/2006/relationships/image" Target="../media/image6.wmf"/><Relationship Id="rId16" Type="http://schemas.openxmlformats.org/officeDocument/2006/relationships/oleObject" Target="../embeddings/oleObject27.bin"/><Relationship Id="rId15" Type="http://schemas.openxmlformats.org/officeDocument/2006/relationships/image" Target="../media/image5.wmf"/><Relationship Id="rId14" Type="http://schemas.openxmlformats.org/officeDocument/2006/relationships/oleObject" Target="../embeddings/oleObject26.bin"/><Relationship Id="rId13" Type="http://schemas.openxmlformats.org/officeDocument/2006/relationships/oleObject" Target="../embeddings/oleObject25.bin"/><Relationship Id="rId12" Type="http://schemas.openxmlformats.org/officeDocument/2006/relationships/image" Target="../media/image4.wmf"/><Relationship Id="rId11" Type="http://schemas.openxmlformats.org/officeDocument/2006/relationships/oleObject" Target="../embeddings/oleObject24.bin"/><Relationship Id="rId10" Type="http://schemas.openxmlformats.org/officeDocument/2006/relationships/oleObject" Target="../embeddings/oleObject23.bin"/><Relationship Id="rId1" Type="http://schemas.openxmlformats.org/officeDocument/2006/relationships/oleObject" Target="../embeddings/oleObject16.bin"/></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vmlDrawing" Target="../drawings/vmlDrawing17.vml"/><Relationship Id="rId4" Type="http://schemas.openxmlformats.org/officeDocument/2006/relationships/slideLayout" Target="../slideLayouts/slideLayout4.xml"/><Relationship Id="rId3" Type="http://schemas.openxmlformats.org/officeDocument/2006/relationships/oleObject" Target="../embeddings/oleObject73.bin"/><Relationship Id="rId2" Type="http://schemas.openxmlformats.org/officeDocument/2006/relationships/image" Target="../media/image2.wmf"/><Relationship Id="rId1" Type="http://schemas.openxmlformats.org/officeDocument/2006/relationships/oleObject" Target="../embeddings/oleObject7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vmlDrawing" Target="../drawings/vmlDrawing18.vml"/><Relationship Id="rId4" Type="http://schemas.openxmlformats.org/officeDocument/2006/relationships/slideLayout" Target="../slideLayouts/slideLayout6.xml"/><Relationship Id="rId3" Type="http://schemas.openxmlformats.org/officeDocument/2006/relationships/oleObject" Target="../embeddings/oleObject75.bin"/><Relationship Id="rId2" Type="http://schemas.openxmlformats.org/officeDocument/2006/relationships/image" Target="../media/image2.wmf"/><Relationship Id="rId1" Type="http://schemas.openxmlformats.org/officeDocument/2006/relationships/oleObject" Target="../embeddings/oleObject74.bin"/></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82.bin"/><Relationship Id="rId8" Type="http://schemas.openxmlformats.org/officeDocument/2006/relationships/oleObject" Target="../embeddings/oleObject81.bin"/><Relationship Id="rId7" Type="http://schemas.openxmlformats.org/officeDocument/2006/relationships/oleObject" Target="../embeddings/oleObject80.bin"/><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image" Target="../media/image3.wmf"/><Relationship Id="rId3" Type="http://schemas.openxmlformats.org/officeDocument/2006/relationships/oleObject" Target="../embeddings/oleObject77.bin"/><Relationship Id="rId23" Type="http://schemas.openxmlformats.org/officeDocument/2006/relationships/notesSlide" Target="../notesSlides/notesSlide74.xml"/><Relationship Id="rId22" Type="http://schemas.openxmlformats.org/officeDocument/2006/relationships/vmlDrawing" Target="../drawings/vmlDrawing19.vml"/><Relationship Id="rId21" Type="http://schemas.openxmlformats.org/officeDocument/2006/relationships/slideLayout" Target="../slideLayouts/slideLayout13.xml"/><Relationship Id="rId20" Type="http://schemas.openxmlformats.org/officeDocument/2006/relationships/oleObject" Target="../embeddings/oleObject90.bin"/><Relationship Id="rId2" Type="http://schemas.openxmlformats.org/officeDocument/2006/relationships/image" Target="../media/image2.wmf"/><Relationship Id="rId19" Type="http://schemas.openxmlformats.org/officeDocument/2006/relationships/oleObject" Target="../embeddings/oleObject89.bin"/><Relationship Id="rId18" Type="http://schemas.openxmlformats.org/officeDocument/2006/relationships/oleObject" Target="../embeddings/oleObject88.bin"/><Relationship Id="rId17" Type="http://schemas.openxmlformats.org/officeDocument/2006/relationships/image" Target="../media/image6.wmf"/><Relationship Id="rId16" Type="http://schemas.openxmlformats.org/officeDocument/2006/relationships/oleObject" Target="../embeddings/oleObject87.bin"/><Relationship Id="rId15" Type="http://schemas.openxmlformats.org/officeDocument/2006/relationships/image" Target="../media/image5.wmf"/><Relationship Id="rId14" Type="http://schemas.openxmlformats.org/officeDocument/2006/relationships/oleObject" Target="../embeddings/oleObject86.bin"/><Relationship Id="rId13" Type="http://schemas.openxmlformats.org/officeDocument/2006/relationships/oleObject" Target="../embeddings/oleObject85.bin"/><Relationship Id="rId12" Type="http://schemas.openxmlformats.org/officeDocument/2006/relationships/image" Target="../media/image4.wmf"/><Relationship Id="rId11" Type="http://schemas.openxmlformats.org/officeDocument/2006/relationships/oleObject" Target="../embeddings/oleObject84.bin"/><Relationship Id="rId10" Type="http://schemas.openxmlformats.org/officeDocument/2006/relationships/oleObject" Target="../embeddings/oleObject83.bin"/><Relationship Id="rId1" Type="http://schemas.openxmlformats.org/officeDocument/2006/relationships/oleObject" Target="../embeddings/oleObject7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91.bin"/><Relationship Id="rId1" Type="http://schemas.openxmlformats.org/officeDocument/2006/relationships/image" Target="../media/image7.wmf"/></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31.bin"/><Relationship Id="rId1" Type="http://schemas.openxmlformats.org/officeDocument/2006/relationships/image" Target="../media/image7.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2" Type="http://schemas.openxmlformats.org/officeDocument/2006/relationships/notesSlide" Target="../notesSlides/notesSlide79.xml"/><Relationship Id="rId21" Type="http://schemas.openxmlformats.org/officeDocument/2006/relationships/slideLayout" Target="../slideLayouts/slideLayout13.xml"/><Relationship Id="rId20" Type="http://schemas.openxmlformats.org/officeDocument/2006/relationships/image" Target="../media/image42.png"/><Relationship Id="rId2" Type="http://schemas.openxmlformats.org/officeDocument/2006/relationships/image" Target="../media/image24.png"/><Relationship Id="rId19" Type="http://schemas.openxmlformats.org/officeDocument/2006/relationships/image" Target="../media/image41.png"/><Relationship Id="rId18" Type="http://schemas.openxmlformats.org/officeDocument/2006/relationships/image" Target="../media/image40.png"/><Relationship Id="rId17" Type="http://schemas.openxmlformats.org/officeDocument/2006/relationships/image" Target="../media/image39.png"/><Relationship Id="rId16" Type="http://schemas.openxmlformats.org/officeDocument/2006/relationships/image" Target="../media/image38.png"/><Relationship Id="rId15" Type="http://schemas.openxmlformats.org/officeDocument/2006/relationships/image" Target="../media/image37.png"/><Relationship Id="rId14"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image" Target="../media/image23.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vmlDrawing" Target="../drawings/vmlDrawing21.v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4.emf"/><Relationship Id="rId1" Type="http://schemas.openxmlformats.org/officeDocument/2006/relationships/oleObject" Target="../embeddings/oleObject92.bin"/></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68642" name="矩形 368641"/>
          <p:cNvSpPr/>
          <p:nvPr/>
        </p:nvSpPr>
        <p:spPr>
          <a:xfrm>
            <a:off x="158750" y="1762125"/>
            <a:ext cx="5988050" cy="1724025"/>
          </a:xfrm>
          <a:prstGeom prst="rect">
            <a:avLst/>
          </a:prstGeom>
          <a:noFill/>
          <a:ln w="9525">
            <a:noFill/>
          </a:ln>
        </p:spPr>
        <p:txBody>
          <a:bodyPr anchor="ctr" anchorCtr="0"/>
          <a:lstStyle>
            <a:lvl1pPr marL="0" lvl="0" indent="0" algn="l" defTabSz="914400" rtl="0" eaLnBrk="0" fontAlgn="base" latinLnBrk="0" hangingPunct="0">
              <a:lnSpc>
                <a:spcPct val="100000"/>
              </a:lnSpc>
              <a:spcBef>
                <a:spcPct val="0"/>
              </a:spcBef>
              <a:spcAft>
                <a:spcPct val="0"/>
              </a:spcAft>
              <a:buNone/>
              <a:defRPr sz="4000" u="sng" kern="1200" baseline="0">
                <a:solidFill>
                  <a:schemeClr val="accent2"/>
                </a:solidFill>
                <a:latin typeface="Times New Roman" panose="02020503050405090304" pitchFamily="18" charset="0"/>
                <a:ea typeface="黑体" panose="02010609060101010101" pitchFamily="2" charset="-122"/>
              </a:defRPr>
            </a:lvl1pPr>
          </a:lstStyle>
          <a:p>
            <a:pPr lvl="0"/>
            <a:r>
              <a:rPr lang="zh-CN" altLang="en-US" sz="4400" u="none" dirty="0"/>
              <a:t>第</a:t>
            </a:r>
            <a:r>
              <a:rPr lang="en-US" altLang="zh-CN" sz="4400" u="none"/>
              <a:t>2</a:t>
            </a:r>
            <a:r>
              <a:rPr lang="zh-CN" altLang="en-US" sz="4400" u="none" dirty="0"/>
              <a:t>章 应用层</a:t>
            </a:r>
            <a:br>
              <a:rPr lang="zh-CN" altLang="en-US" sz="4400" u="none" dirty="0"/>
            </a:br>
            <a:r>
              <a:rPr lang="en-US" altLang="zh-CN" u="none"/>
              <a:t>Application Layer</a:t>
            </a:r>
            <a:r>
              <a:rPr lang="zh-CN" altLang="en-US" sz="4400" u="none" dirty="0"/>
              <a:t> </a:t>
            </a:r>
            <a:br>
              <a:rPr lang="zh-CN" altLang="en-US" sz="4400" u="none" dirty="0"/>
            </a:br>
            <a:endParaRPr lang="en-US" altLang="zh-CN" sz="4400" u="none"/>
          </a:p>
        </p:txBody>
      </p:sp>
      <p:sp>
        <p:nvSpPr>
          <p:cNvPr id="368643" name="矩形 368642"/>
          <p:cNvSpPr/>
          <p:nvPr/>
        </p:nvSpPr>
        <p:spPr>
          <a:xfrm>
            <a:off x="500063" y="4495800"/>
            <a:ext cx="7642225" cy="2076450"/>
          </a:xfrm>
          <a:prstGeom prst="rect">
            <a:avLst/>
          </a:prstGeom>
          <a:noFill/>
          <a:ln w="9525">
            <a:noFill/>
          </a:ln>
        </p:spPr>
        <p:txBody>
          <a:bodyPr anchor="ctr" anchorCtr="0"/>
          <a:lstStyle>
            <a:lvl1pPr marL="0" lvl="0" indent="0" algn="l" defTabSz="914400" rtl="0" eaLnBrk="0" fontAlgn="base" latinLnBrk="0" hangingPunct="0">
              <a:lnSpc>
                <a:spcPct val="100000"/>
              </a:lnSpc>
              <a:spcBef>
                <a:spcPct val="0"/>
              </a:spcBef>
              <a:spcAft>
                <a:spcPct val="0"/>
              </a:spcAft>
              <a:buNone/>
              <a:defRPr sz="4000" u="sng" kern="1200" baseline="0">
                <a:solidFill>
                  <a:schemeClr val="accent2"/>
                </a:solidFill>
                <a:latin typeface="Times New Roman" panose="02020503050405090304" pitchFamily="18" charset="0"/>
                <a:ea typeface="黑体" panose="02010609060101010101" pitchFamily="2" charset="-122"/>
              </a:defRPr>
            </a:lvl1pPr>
          </a:lstStyle>
          <a:p>
            <a:pPr lvl="0"/>
            <a:r>
              <a:rPr lang="zh-CN" altLang="en-US" sz="1800" i="1" u="none" dirty="0"/>
              <a:t>计算机网络：自顶向下方法 </a:t>
            </a:r>
            <a:r>
              <a:rPr lang="en-US" altLang="zh-CN" sz="1800" i="1" u="none"/>
              <a:t>(</a:t>
            </a:r>
            <a:r>
              <a:rPr lang="zh-CN" altLang="en-US" sz="1800" i="1" u="none" dirty="0"/>
              <a:t>原书第三版</a:t>
            </a:r>
            <a:r>
              <a:rPr lang="en-US" altLang="zh-CN" sz="1800" i="1" u="none"/>
              <a:t>)</a:t>
            </a:r>
            <a:br>
              <a:rPr lang="zh-CN" altLang="en-US" sz="1800" i="1" u="none" dirty="0"/>
            </a:br>
            <a:r>
              <a:rPr lang="zh-CN" altLang="en-US" sz="1800" i="1" u="none" dirty="0"/>
              <a:t>陈鸣译，机械工业出版社，</a:t>
            </a:r>
            <a:r>
              <a:rPr lang="en-US" altLang="zh-CN" sz="1800" i="1" u="none"/>
              <a:t>2005</a:t>
            </a:r>
            <a:r>
              <a:rPr lang="zh-CN" altLang="en-US" sz="1800" i="1" u="none" dirty="0"/>
              <a:t>年</a:t>
            </a:r>
            <a:br>
              <a:rPr lang="zh-CN" altLang="en-US" sz="1800" i="1" u="none" dirty="0"/>
            </a:br>
            <a:br>
              <a:rPr lang="zh-CN" altLang="en-US" sz="1800" i="1" u="none" dirty="0"/>
            </a:br>
            <a:r>
              <a:rPr lang="en-US" altLang="zh-CN" sz="1400" i="1" u="none"/>
              <a:t>Computer Networking: A Top Down Approach Featuring the Internet</a:t>
            </a:r>
            <a:r>
              <a:rPr lang="en-US" altLang="zh-CN" sz="1400" u="none"/>
              <a:t>, </a:t>
            </a:r>
            <a:br>
              <a:rPr lang="en-US" altLang="zh-CN" sz="1400" u="none"/>
            </a:br>
            <a:r>
              <a:rPr lang="en-US" altLang="zh-CN" sz="1400" u="none"/>
              <a:t>3</a:t>
            </a:r>
            <a:r>
              <a:rPr lang="en-US" altLang="zh-CN" sz="1400" u="none" baseline="30000"/>
              <a:t>rd</a:t>
            </a:r>
            <a:r>
              <a:rPr lang="en-US" altLang="zh-CN" sz="1400" u="none"/>
              <a:t> edition. </a:t>
            </a:r>
            <a:br>
              <a:rPr lang="en-US" altLang="zh-CN" sz="1400" u="none"/>
            </a:br>
            <a:r>
              <a:rPr lang="en-US" altLang="zh-CN" sz="1400" u="none"/>
              <a:t>Jim Kurose, Keith Ross</a:t>
            </a:r>
            <a:br>
              <a:rPr lang="en-US" altLang="zh-CN" sz="1400" u="none"/>
            </a:br>
            <a:r>
              <a:rPr lang="en-US" altLang="zh-CN" sz="1400" u="none"/>
              <a:t>Addison-Wesley, July 2004. </a:t>
            </a:r>
            <a:br>
              <a:rPr lang="en-US" altLang="zh-CN" sz="1400" u="none"/>
            </a:br>
            <a:endParaRPr lang="en-US" altLang="zh-CN" sz="1400" u="none"/>
          </a:p>
        </p:txBody>
      </p:sp>
      <p:pic>
        <p:nvPicPr>
          <p:cNvPr id="368644" name="图片 368643" descr="CoverBig"/>
          <p:cNvPicPr>
            <a:picLocks noChangeAspect="1"/>
          </p:cNvPicPr>
          <p:nvPr/>
        </p:nvPicPr>
        <p:blipFill>
          <a:blip r:embed="rId1"/>
          <a:stretch>
            <a:fillRect/>
          </a:stretch>
        </p:blipFill>
        <p:spPr>
          <a:xfrm>
            <a:off x="6413500" y="427038"/>
            <a:ext cx="2351088" cy="33464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页脚占位符 4"/>
          <p:cNvSpPr txBox="1">
            <a:spLocks noGrp="1"/>
          </p:cNvSpPr>
          <p:nvPr>
            <p:ph type="ftr" sz="quarter" idx="3"/>
          </p:nvPr>
        </p:nvSpPr>
        <p:spPr/>
        <p:txBody>
          <a:bodyPr anchor="b" anchorCtr="0"/>
          <a:p>
            <a:pPr marL="0" indent="0" algn="ctr">
              <a:spcBef>
                <a:spcPct val="0"/>
              </a:spcBef>
              <a:buClrTx/>
              <a:buSzTx/>
              <a:buNone/>
            </a:pPr>
            <a:r>
              <a:rPr lang="zh-CN" altLang="en-US" sz="1400">
                <a:solidFill>
                  <a:srgbClr val="000000"/>
                </a:solidFill>
                <a:latin typeface="Tahoma" panose="020B0604030504040204" pitchFamily="1" charset="0"/>
                <a:ea typeface="宋体" pitchFamily="2" charset="-122"/>
              </a:rPr>
              <a:t>课件制作人：谢希仁</a:t>
            </a:r>
            <a:endParaRPr lang="zh-CN" altLang="en-US" sz="1400">
              <a:solidFill>
                <a:srgbClr val="000000"/>
              </a:solidFill>
              <a:latin typeface="Tahoma" panose="020B0604030504040204" pitchFamily="1" charset="0"/>
              <a:ea typeface="宋体" pitchFamily="2" charset="-122"/>
            </a:endParaRPr>
          </a:p>
        </p:txBody>
      </p:sp>
      <p:sp>
        <p:nvSpPr>
          <p:cNvPr id="80898" name="Rectangle 2"/>
          <p:cNvSpPr>
            <a:spLocks noGrp="1"/>
          </p:cNvSpPr>
          <p:nvPr>
            <p:ph type="title"/>
          </p:nvPr>
        </p:nvSpPr>
        <p:spPr>
          <a:xfrm>
            <a:off x="1114425" y="214313"/>
            <a:ext cx="7778750" cy="1462087"/>
          </a:xfrm>
        </p:spPr>
        <p:txBody>
          <a:bodyPr vert="horz" wrap="square" lIns="91440" tIns="45720" rIns="91440" bIns="45720" anchor="b" anchorCtr="0"/>
          <a:p>
            <a:pPr algn="ctr" eaLnBrk="1" hangingPunct="1"/>
            <a:r>
              <a:rPr lang="zh-CN" altLang="en-US"/>
              <a:t>客户软件的特点 </a:t>
            </a:r>
            <a:endParaRPr lang="zh-CN" altLang="en-US"/>
          </a:p>
        </p:txBody>
      </p:sp>
      <p:sp>
        <p:nvSpPr>
          <p:cNvPr id="338947" name="Rectangle 3"/>
          <p:cNvSpPr>
            <a:spLocks noGrp="1"/>
          </p:cNvSpPr>
          <p:nvPr>
            <p:ph idx="1"/>
          </p:nvPr>
        </p:nvSpPr>
        <p:spPr>
          <a:xfrm>
            <a:off x="827088" y="2051050"/>
            <a:ext cx="7921625" cy="3898900"/>
          </a:xfrm>
        </p:spPr>
        <p:txBody>
          <a:bodyPr vert="horz" wrap="square" lIns="91440" tIns="45720" rIns="91440" bIns="45720" anchor="t" anchorCtr="0"/>
          <a:p>
            <a:pPr eaLnBrk="1" hangingPunct="1"/>
            <a:r>
              <a:rPr lang="zh-CN" altLang="en-US"/>
              <a:t>被用户调用后运行，在打算通信时主动向远地服务器发起通信（请求服务）。因此，客户程序必须知道服务器程序的地址。</a:t>
            </a:r>
            <a:endParaRPr lang="zh-CN" altLang="en-US"/>
          </a:p>
          <a:p>
            <a:pPr eaLnBrk="1" hangingPunct="1"/>
            <a:r>
              <a:rPr lang="zh-CN" altLang="en-US"/>
              <a:t>不需要特殊的硬件和很复杂的操作系统。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charRg st="0" end="5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947">
                                            <p:txEl>
                                              <p:charRg st="55" end="7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816610" y="681990"/>
            <a:ext cx="8157845" cy="609409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732155" y="542925"/>
            <a:ext cx="8152130" cy="615251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561975" y="597535"/>
            <a:ext cx="8281670" cy="614743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815340" y="600710"/>
            <a:ext cx="8290560" cy="61931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81940" y="229870"/>
            <a:ext cx="8660130" cy="655637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99695" y="83185"/>
            <a:ext cx="8843645" cy="66897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11455" y="144145"/>
            <a:ext cx="8775065" cy="664146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65100" y="64135"/>
            <a:ext cx="8813800" cy="673036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20015" y="64770"/>
            <a:ext cx="9020175" cy="679259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87325" y="88265"/>
            <a:ext cx="8934450" cy="67341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页脚占位符 4"/>
          <p:cNvSpPr txBox="1">
            <a:spLocks noGrp="1"/>
          </p:cNvSpPr>
          <p:nvPr>
            <p:ph type="ftr" sz="quarter" idx="3"/>
          </p:nvPr>
        </p:nvSpPr>
        <p:spPr/>
        <p:txBody>
          <a:bodyPr anchor="b" anchorCtr="0"/>
          <a:p>
            <a:pPr marL="0" indent="0" algn="ctr">
              <a:spcBef>
                <a:spcPct val="0"/>
              </a:spcBef>
              <a:buClrTx/>
              <a:buSzTx/>
              <a:buNone/>
            </a:pPr>
            <a:r>
              <a:rPr lang="zh-CN" altLang="en-US" sz="1400">
                <a:solidFill>
                  <a:srgbClr val="000000"/>
                </a:solidFill>
                <a:latin typeface="Tahoma" panose="020B0604030504040204" pitchFamily="1" charset="0"/>
                <a:ea typeface="宋体" pitchFamily="2" charset="-122"/>
              </a:rPr>
              <a:t>课件制作人：谢希仁</a:t>
            </a:r>
            <a:endParaRPr lang="zh-CN" altLang="en-US" sz="1400">
              <a:solidFill>
                <a:srgbClr val="000000"/>
              </a:solidFill>
              <a:latin typeface="Tahoma" panose="020B0604030504040204" pitchFamily="1" charset="0"/>
              <a:ea typeface="宋体" pitchFamily="2" charset="-122"/>
            </a:endParaRPr>
          </a:p>
        </p:txBody>
      </p:sp>
      <p:sp>
        <p:nvSpPr>
          <p:cNvPr id="82946" name="Rectangle 2"/>
          <p:cNvSpPr>
            <a:spLocks noGrp="1"/>
          </p:cNvSpPr>
          <p:nvPr>
            <p:ph type="title"/>
          </p:nvPr>
        </p:nvSpPr>
        <p:spPr>
          <a:xfrm>
            <a:off x="1114425" y="214313"/>
            <a:ext cx="7778750" cy="1462087"/>
          </a:xfrm>
        </p:spPr>
        <p:txBody>
          <a:bodyPr vert="horz" wrap="square" lIns="91440" tIns="45720" rIns="91440" bIns="45720" anchor="b" anchorCtr="0"/>
          <a:p>
            <a:pPr algn="ctr" eaLnBrk="1" hangingPunct="1"/>
            <a:r>
              <a:rPr lang="zh-CN" altLang="en-US"/>
              <a:t>服务器软件的特点 </a:t>
            </a:r>
            <a:endParaRPr lang="zh-CN" altLang="en-US"/>
          </a:p>
        </p:txBody>
      </p:sp>
      <p:sp>
        <p:nvSpPr>
          <p:cNvPr id="340995" name="Rectangle 3"/>
          <p:cNvSpPr>
            <a:spLocks noGrp="1"/>
          </p:cNvSpPr>
          <p:nvPr>
            <p:ph idx="1"/>
          </p:nvPr>
        </p:nvSpPr>
        <p:spPr>
          <a:xfrm>
            <a:off x="971550" y="1978025"/>
            <a:ext cx="7777163" cy="4546600"/>
          </a:xfrm>
        </p:spPr>
        <p:txBody>
          <a:bodyPr vert="horz" wrap="square" lIns="91440" tIns="45720" rIns="91440" bIns="45720" anchor="t" anchorCtr="0"/>
          <a:p>
            <a:pPr eaLnBrk="1" hangingPunct="1"/>
            <a:r>
              <a:rPr lang="zh-CN" altLang="en-US"/>
              <a:t>一种专门用来提供某种服务的程序，可同时处理多个远地或本地客户的请求。</a:t>
            </a:r>
            <a:endParaRPr lang="zh-CN" altLang="en-US"/>
          </a:p>
          <a:p>
            <a:pPr eaLnBrk="1" hangingPunct="1"/>
            <a:r>
              <a:rPr lang="zh-CN" altLang="en-US"/>
              <a:t>系统启动后即自动调用并</a:t>
            </a:r>
            <a:r>
              <a:rPr lang="zh-CN" altLang="en-US">
                <a:solidFill>
                  <a:srgbClr val="CC0000"/>
                </a:solidFill>
              </a:rPr>
              <a:t>一直不断地运行着</a:t>
            </a:r>
            <a:r>
              <a:rPr lang="zh-CN" altLang="en-US"/>
              <a:t>，</a:t>
            </a:r>
            <a:r>
              <a:rPr lang="zh-CN" altLang="en-US">
                <a:solidFill>
                  <a:srgbClr val="CC0000"/>
                </a:solidFill>
              </a:rPr>
              <a:t>被动地等待</a:t>
            </a:r>
            <a:r>
              <a:rPr lang="zh-CN" altLang="en-US"/>
              <a:t>并接受来自各地的客户的通信请求。因此，服务器程序不需要知道客户程序的地址。</a:t>
            </a:r>
            <a:endParaRPr lang="zh-CN" altLang="en-US"/>
          </a:p>
          <a:p>
            <a:pPr eaLnBrk="1" hangingPunct="1"/>
            <a:r>
              <a:rPr lang="zh-CN" altLang="en-US"/>
              <a:t>一般需要强大的硬件和高级的操作系统支持。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5">
                                            <p:txEl>
                                              <p:charRg st="0" end="3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5">
                                            <p:txEl>
                                              <p:charRg st="35" end="9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5">
                                            <p:txEl>
                                              <p:charRg st="98" end="1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62865" y="0"/>
            <a:ext cx="9005570" cy="676656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25730" y="96520"/>
            <a:ext cx="8933815" cy="680910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28905" y="55880"/>
            <a:ext cx="8947785" cy="680212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46380" y="281940"/>
            <a:ext cx="8649335" cy="651002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42690" name="标题 242689"/>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42691" name="文本占位符 242690"/>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42692" name="文本占位符 242691"/>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solidFill>
                  <a:srgbClr val="FF0000"/>
                </a:solidFill>
                <a:effectLst>
                  <a:outerShdw blurRad="38100" dist="38100" dir="2700000">
                    <a:srgbClr val="C0C0C0"/>
                  </a:outerShdw>
                </a:effectLst>
              </a:rPr>
              <a:t>2.9 </a:t>
            </a:r>
            <a:r>
              <a:rPr lang="zh-CN" altLang="en-US" dirty="0">
                <a:solidFill>
                  <a:srgbClr val="FF0000"/>
                </a:solidFill>
                <a:effectLst>
                  <a:outerShdw blurRad="38100" dist="38100" dir="2700000">
                    <a:srgbClr val="C0C0C0"/>
                  </a:outerShdw>
                </a:effectLst>
              </a:rPr>
              <a:t>构建一个 </a:t>
            </a:r>
            <a:r>
              <a:rPr lang="en-US" altLang="zh-CN">
                <a:solidFill>
                  <a:srgbClr val="FF0000"/>
                </a:solidFill>
                <a:effectLst>
                  <a:outerShdw blurRad="38100" dist="38100" dir="2700000">
                    <a:srgbClr val="C0C0C0"/>
                  </a:outerShdw>
                </a:effectLst>
              </a:rPr>
              <a:t>Web </a:t>
            </a:r>
            <a:r>
              <a:rPr lang="zh-CN" altLang="en-US" dirty="0">
                <a:solidFill>
                  <a:srgbClr val="FF0000"/>
                </a:solidFill>
                <a:effectLst>
                  <a:outerShdw blurRad="38100" dist="38100" dir="2700000">
                    <a:srgbClr val="C0C0C0"/>
                  </a:outerShdw>
                </a:effectLst>
              </a:rPr>
              <a:t>服务器</a:t>
            </a:r>
            <a:endParaRPr lang="zh-CN" altLang="en-US" dirty="0">
              <a:solidFill>
                <a:srgbClr val="FF0000"/>
              </a:solidFill>
              <a:effectLst>
                <a:outerShdw blurRad="38100" dist="38100" dir="2700000">
                  <a:srgbClr val="C0C0C0"/>
                </a:outerShdw>
              </a:effectLs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2146"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62147" name="Rectangle 2"/>
          <p:cNvSpPr>
            <a:spLocks noGrp="1"/>
          </p:cNvSpPr>
          <p:nvPr>
            <p:ph type="title"/>
          </p:nvPr>
        </p:nvSpPr>
        <p:spPr>
          <a:xfrm>
            <a:off x="612775" y="0"/>
            <a:ext cx="7772400" cy="1143000"/>
          </a:xfrm>
        </p:spPr>
        <p:txBody>
          <a:bodyPr vert="horz" wrap="square" lIns="91440" tIns="45720" rIns="91440" bIns="45720" anchor="ctr" anchorCtr="0"/>
          <a:p>
            <a:r>
              <a:rPr lang="en-US" altLang="zh-CN" sz="4000"/>
              <a:t>Socket programming </a:t>
            </a:r>
            <a:endParaRPr lang="en-US" altLang="zh-CN"/>
          </a:p>
        </p:txBody>
      </p:sp>
      <p:sp>
        <p:nvSpPr>
          <p:cNvPr id="262148" name="Rectangle 3"/>
          <p:cNvSpPr>
            <a:spLocks noGrp="1"/>
          </p:cNvSpPr>
          <p:nvPr>
            <p:ph idx="1"/>
          </p:nvPr>
        </p:nvSpPr>
        <p:spPr>
          <a:xfrm>
            <a:off x="492125" y="1395413"/>
            <a:ext cx="8021638" cy="1533525"/>
          </a:xfrm>
        </p:spPr>
        <p:txBody>
          <a:bodyPr vert="horz" wrap="square" lIns="91440" tIns="45720" rIns="91440" bIns="45720" anchor="t" anchorCtr="0"/>
          <a:p>
            <a:pPr>
              <a:buNone/>
            </a:pPr>
            <a:r>
              <a:rPr lang="en-US" altLang="zh-CN" i="1">
                <a:solidFill>
                  <a:srgbClr val="CC0000"/>
                </a:solidFill>
              </a:rPr>
              <a:t>goal:</a:t>
            </a:r>
            <a:r>
              <a:rPr lang="en-US" altLang="zh-CN">
                <a:solidFill>
                  <a:srgbClr val="000000"/>
                </a:solidFill>
              </a:rPr>
              <a:t> learn how to build client/server applications that communicate using sockets</a:t>
            </a:r>
            <a:endParaRPr lang="en-US" altLang="zh-CN" i="1">
              <a:solidFill>
                <a:srgbClr val="CC0000"/>
              </a:solidFill>
            </a:endParaRPr>
          </a:p>
          <a:p>
            <a:pPr>
              <a:buNone/>
            </a:pPr>
            <a:r>
              <a:rPr lang="en-US" altLang="zh-CN" i="1">
                <a:solidFill>
                  <a:srgbClr val="CC0000"/>
                </a:solidFill>
              </a:rPr>
              <a:t>socket:</a:t>
            </a:r>
            <a:r>
              <a:rPr lang="en-US" altLang="zh-CN"/>
              <a:t> door between application process and end-end-transport protocol </a:t>
            </a:r>
            <a:endParaRPr lang="en-US" altLang="zh-CN"/>
          </a:p>
        </p:txBody>
      </p:sp>
      <p:grpSp>
        <p:nvGrpSpPr>
          <p:cNvPr id="262149" name="Group 60"/>
          <p:cNvGrpSpPr/>
          <p:nvPr/>
        </p:nvGrpSpPr>
        <p:grpSpPr>
          <a:xfrm>
            <a:off x="296863" y="3335338"/>
            <a:ext cx="8208962" cy="2536825"/>
            <a:chOff x="358775" y="3459163"/>
            <a:chExt cx="8208963" cy="2536825"/>
          </a:xfrm>
        </p:grpSpPr>
        <p:sp>
          <p:nvSpPr>
            <p:cNvPr id="262151" name="Freeform 44"/>
            <p:cNvSpPr/>
            <p:nvPr/>
          </p:nvSpPr>
          <p:spPr>
            <a:xfrm>
              <a:off x="6654800" y="3468688"/>
              <a:ext cx="736600" cy="1998662"/>
            </a:xfrm>
            <a:custGeom>
              <a:avLst/>
              <a:gdLst>
                <a:gd name="txL" fmla="*/ 0 w 464"/>
                <a:gd name="txT" fmla="*/ 0 h 1259"/>
                <a:gd name="txR" fmla="*/ 464 w 464"/>
                <a:gd name="txB" fmla="*/ 1259 h 1259"/>
              </a:gdLst>
              <a:ahLst/>
              <a:cxnLst>
                <a:cxn ang="0">
                  <a:pos x="2147483646" y="2147483646"/>
                </a:cxn>
                <a:cxn ang="0">
                  <a:pos x="0" y="0"/>
                </a:cxn>
                <a:cxn ang="0">
                  <a:pos x="2147483646" y="2147483646"/>
                </a:cxn>
                <a:cxn ang="0">
                  <a:pos x="2147483646" y="2147483646"/>
                </a:cxn>
                <a:cxn ang="0">
                  <a:pos x="2147483646" y="2147483646"/>
                </a:cxn>
              </a:cxnLst>
              <a:rect l="txL" t="txT" r="txR" b="txB"/>
              <a:pathLst>
                <a:path w="464" h="1259">
                  <a:moveTo>
                    <a:pt x="464" y="1060"/>
                  </a:moveTo>
                  <a:lnTo>
                    <a:pt x="0" y="0"/>
                  </a:lnTo>
                  <a:lnTo>
                    <a:pt x="6" y="1258"/>
                  </a:lnTo>
                  <a:lnTo>
                    <a:pt x="382" y="1259"/>
                  </a:lnTo>
                  <a:lnTo>
                    <a:pt x="464" y="1060"/>
                  </a:lnTo>
                  <a:close/>
                </a:path>
              </a:pathLst>
            </a:custGeom>
            <a:gradFill rotWithShape="1">
              <a:gsLst>
                <a:gs pos="0">
                  <a:schemeClr val="bg1">
                    <a:alpha val="100000"/>
                  </a:schemeClr>
                </a:gs>
                <a:gs pos="100000">
                  <a:schemeClr val="folHlink">
                    <a:alpha val="100000"/>
                  </a:schemeClr>
                </a:gs>
              </a:gsLst>
              <a:lin ang="0" scaled="1"/>
              <a:tileRect/>
            </a:gradFill>
            <a:ln w="9525" cap="flat" cmpd="sng">
              <a:solidFill>
                <a:srgbClr val="DDDDDD">
                  <a:alpha val="100000"/>
                </a:srgbClr>
              </a:solidFill>
              <a:prstDash val="solid"/>
              <a:round/>
              <a:headEnd type="none" w="med" len="med"/>
              <a:tailEnd type="none" w="med" len="med"/>
            </a:ln>
          </p:spPr>
          <p:txBody>
            <a:bodyPr/>
            <a:p>
              <a:endParaRPr lang="zh-CN" altLang="en-US"/>
            </a:p>
          </p:txBody>
        </p:sp>
        <p:sp>
          <p:nvSpPr>
            <p:cNvPr id="262152" name="Freeform 7"/>
            <p:cNvSpPr/>
            <p:nvPr/>
          </p:nvSpPr>
          <p:spPr>
            <a:xfrm>
              <a:off x="3340100" y="4765675"/>
              <a:ext cx="1808163" cy="1031875"/>
            </a:xfrm>
            <a:custGeom>
              <a:avLst/>
              <a:gdLst>
                <a:gd name="txL" fmla="*/ 0 w 2135"/>
                <a:gd name="txT" fmla="*/ 0 h 1662"/>
                <a:gd name="txR" fmla="*/ 2135 w 2135"/>
                <a:gd name="txB" fmla="*/ 1662 h 166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alpha val="100000"/>
              </a:srgbClr>
            </a:solidFill>
            <a:ln w="9525">
              <a:noFill/>
            </a:ln>
          </p:spPr>
          <p:txBody>
            <a:bodyPr/>
            <a:p>
              <a:endParaRPr lang="zh-CN" altLang="en-US"/>
            </a:p>
          </p:txBody>
        </p:sp>
        <p:sp>
          <p:nvSpPr>
            <p:cNvPr id="262153" name="Text Box 51"/>
            <p:cNvSpPr txBox="1"/>
            <p:nvPr/>
          </p:nvSpPr>
          <p:spPr>
            <a:xfrm>
              <a:off x="3778250" y="4897438"/>
              <a:ext cx="874713"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r>
                <a:rPr lang="en-US" altLang="zh-CN" sz="1600">
                  <a:solidFill>
                    <a:srgbClr val="000000"/>
                  </a:solidFill>
                  <a:latin typeface="Arial" panose="020B0604020202090204" pitchFamily="34" charset="0"/>
                </a:rPr>
                <a:t>Internet</a:t>
              </a:r>
              <a:endParaRPr lang="en-US" altLang="zh-CN" sz="1600">
                <a:solidFill>
                  <a:srgbClr val="000000"/>
                </a:solidFill>
                <a:latin typeface="Arial" panose="020B0604020202090204" pitchFamily="34" charset="0"/>
              </a:endParaRPr>
            </a:p>
          </p:txBody>
        </p:sp>
        <p:sp>
          <p:nvSpPr>
            <p:cNvPr id="262154" name="Line 52"/>
            <p:cNvSpPr/>
            <p:nvPr/>
          </p:nvSpPr>
          <p:spPr>
            <a:xfrm>
              <a:off x="3098800" y="5308600"/>
              <a:ext cx="2211388" cy="0"/>
            </a:xfrm>
            <a:prstGeom prst="line">
              <a:avLst/>
            </a:prstGeom>
            <a:ln w="9525" cap="flat" cmpd="sng">
              <a:solidFill>
                <a:schemeClr val="tx1"/>
              </a:solidFill>
              <a:prstDash val="solid"/>
              <a:headEnd type="triangle" w="med" len="med"/>
              <a:tailEnd type="triangle" w="med" len="med"/>
            </a:ln>
          </p:spPr>
        </p:sp>
        <p:sp>
          <p:nvSpPr>
            <p:cNvPr id="262155" name="Text Box 53"/>
            <p:cNvSpPr txBox="1"/>
            <p:nvPr/>
          </p:nvSpPr>
          <p:spPr>
            <a:xfrm>
              <a:off x="7119938" y="4533900"/>
              <a:ext cx="1063625" cy="8255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600">
                  <a:solidFill>
                    <a:srgbClr val="CC0000"/>
                  </a:solidFill>
                  <a:latin typeface="Arial" panose="020B0604020202090204" pitchFamily="34" charset="0"/>
                </a:rPr>
                <a:t>controlled</a:t>
              </a:r>
              <a:endParaRPr lang="en-US" altLang="zh-CN" sz="1600">
                <a:solidFill>
                  <a:srgbClr val="CC0000"/>
                </a:solidFill>
                <a:latin typeface="Arial" panose="020B0604020202090204" pitchFamily="34" charset="0"/>
              </a:endParaRPr>
            </a:p>
            <a:p>
              <a:pPr marL="0" lvl="0" indent="0">
                <a:lnSpc>
                  <a:spcPct val="100000"/>
                </a:lnSpc>
                <a:spcBef>
                  <a:spcPct val="0"/>
                </a:spcBef>
                <a:buClrTx/>
                <a:buSzTx/>
                <a:buFontTx/>
                <a:buNone/>
              </a:pPr>
              <a:r>
                <a:rPr lang="en-US" altLang="zh-CN" sz="1600">
                  <a:solidFill>
                    <a:srgbClr val="CC0000"/>
                  </a:solidFill>
                  <a:latin typeface="Arial" panose="020B0604020202090204" pitchFamily="34" charset="0"/>
                </a:rPr>
                <a:t>by OS</a:t>
              </a:r>
              <a:endParaRPr lang="en-US" altLang="zh-CN" sz="1600">
                <a:solidFill>
                  <a:srgbClr val="CC0000"/>
                </a:solidFill>
                <a:latin typeface="Arial" panose="020B0604020202090204" pitchFamily="34" charset="0"/>
              </a:endParaRPr>
            </a:p>
            <a:p>
              <a:pPr marL="0" lvl="0" indent="0">
                <a:lnSpc>
                  <a:spcPct val="100000"/>
                </a:lnSpc>
                <a:spcBef>
                  <a:spcPct val="0"/>
                </a:spcBef>
                <a:buClrTx/>
                <a:buSzTx/>
                <a:buFontTx/>
                <a:buNone/>
              </a:pPr>
              <a:endParaRPr lang="en-US" altLang="zh-CN" sz="1600">
                <a:solidFill>
                  <a:srgbClr val="CC0000"/>
                </a:solidFill>
                <a:latin typeface="Times New Roman" panose="02020503050405090304" pitchFamily="18" charset="0"/>
              </a:endParaRPr>
            </a:p>
          </p:txBody>
        </p:sp>
        <p:sp>
          <p:nvSpPr>
            <p:cNvPr id="262156" name="Text Box 56"/>
            <p:cNvSpPr txBox="1"/>
            <p:nvPr/>
          </p:nvSpPr>
          <p:spPr>
            <a:xfrm>
              <a:off x="7097713" y="3633788"/>
              <a:ext cx="1470025" cy="5334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90000"/>
                </a:lnSpc>
                <a:spcBef>
                  <a:spcPct val="0"/>
                </a:spcBef>
                <a:buClrTx/>
                <a:buSzTx/>
                <a:buFontTx/>
                <a:buNone/>
              </a:pPr>
              <a:r>
                <a:rPr lang="en-US" altLang="zh-CN" sz="1600">
                  <a:solidFill>
                    <a:srgbClr val="CC0000"/>
                  </a:solidFill>
                  <a:latin typeface="Arial" panose="020B0604020202090204" pitchFamily="34" charset="0"/>
                </a:rPr>
                <a:t>controlled by</a:t>
              </a:r>
              <a:endParaRPr lang="en-US" altLang="zh-CN" sz="1600">
                <a:solidFill>
                  <a:srgbClr val="CC0000"/>
                </a:solidFill>
                <a:latin typeface="Arial" panose="020B0604020202090204" pitchFamily="34" charset="0"/>
              </a:endParaRPr>
            </a:p>
            <a:p>
              <a:pPr marL="0" lvl="0" indent="0">
                <a:lnSpc>
                  <a:spcPct val="90000"/>
                </a:lnSpc>
                <a:spcBef>
                  <a:spcPct val="0"/>
                </a:spcBef>
                <a:buClrTx/>
                <a:buSzTx/>
                <a:buFontTx/>
                <a:buNone/>
              </a:pPr>
              <a:r>
                <a:rPr lang="en-US" altLang="zh-CN" sz="1600">
                  <a:solidFill>
                    <a:srgbClr val="CC0000"/>
                  </a:solidFill>
                  <a:latin typeface="Arial" panose="020B0604020202090204" pitchFamily="34" charset="0"/>
                </a:rPr>
                <a:t>app developer</a:t>
              </a:r>
              <a:endParaRPr lang="en-US" altLang="zh-CN" sz="1600">
                <a:solidFill>
                  <a:srgbClr val="CC0000"/>
                </a:solidFill>
                <a:latin typeface="Arial" panose="020B0604020202090204" pitchFamily="34" charset="0"/>
              </a:endParaRPr>
            </a:p>
          </p:txBody>
        </p:sp>
        <p:sp>
          <p:nvSpPr>
            <p:cNvPr id="262157" name="Freeform 50"/>
            <p:cNvSpPr/>
            <p:nvPr/>
          </p:nvSpPr>
          <p:spPr>
            <a:xfrm>
              <a:off x="914400" y="3532188"/>
              <a:ext cx="758825" cy="1997075"/>
            </a:xfrm>
            <a:custGeom>
              <a:avLst/>
              <a:gdLst>
                <a:gd name="txL" fmla="*/ 0 w 478"/>
                <a:gd name="txT" fmla="*/ 0 h 1258"/>
                <a:gd name="txR" fmla="*/ 478 w 478"/>
                <a:gd name="txB" fmla="*/ 1258 h 1258"/>
              </a:gdLst>
              <a:ahLst/>
              <a:cxnLst>
                <a:cxn ang="0">
                  <a:pos x="0" y="2147483646"/>
                </a:cxn>
                <a:cxn ang="0">
                  <a:pos x="2147483646" y="0"/>
                </a:cxn>
                <a:cxn ang="0">
                  <a:pos x="2147483646" y="2147483646"/>
                </a:cxn>
                <a:cxn ang="0">
                  <a:pos x="2147483646" y="2147483646"/>
                </a:cxn>
                <a:cxn ang="0">
                  <a:pos x="0" y="2147483646"/>
                </a:cxn>
              </a:cxnLst>
              <a:rect l="txL" t="txT" r="txR" b="txB"/>
              <a:pathLst>
                <a:path w="478" h="1258">
                  <a:moveTo>
                    <a:pt x="0" y="1040"/>
                  </a:moveTo>
                  <a:lnTo>
                    <a:pt x="478" y="0"/>
                  </a:lnTo>
                  <a:lnTo>
                    <a:pt x="472" y="1258"/>
                  </a:lnTo>
                  <a:lnTo>
                    <a:pt x="41" y="1246"/>
                  </a:lnTo>
                  <a:lnTo>
                    <a:pt x="0" y="1040"/>
                  </a:lnTo>
                  <a:close/>
                </a:path>
              </a:pathLst>
            </a:custGeom>
            <a:gradFill rotWithShape="1">
              <a:gsLst>
                <a:gs pos="0">
                  <a:schemeClr val="bg1">
                    <a:alpha val="100000"/>
                  </a:schemeClr>
                </a:gs>
                <a:gs pos="100000">
                  <a:schemeClr val="folHlink">
                    <a:alpha val="100000"/>
                  </a:schemeClr>
                </a:gs>
              </a:gsLst>
              <a:lin ang="0" scaled="1"/>
              <a:tileRect/>
            </a:gradFill>
            <a:ln w="9525" cap="flat" cmpd="sng">
              <a:solidFill>
                <a:srgbClr val="DDDDDD">
                  <a:alpha val="100000"/>
                </a:srgbClr>
              </a:solidFill>
              <a:prstDash val="solid"/>
              <a:round/>
              <a:headEnd type="none" w="med" len="med"/>
              <a:tailEnd type="none" w="med" len="med"/>
            </a:ln>
          </p:spPr>
          <p:txBody>
            <a:bodyPr/>
            <a:p>
              <a:endParaRPr lang="zh-CN" altLang="en-US"/>
            </a:p>
          </p:txBody>
        </p:sp>
        <p:sp>
          <p:nvSpPr>
            <p:cNvPr id="262158" name="Rectangle 23"/>
            <p:cNvSpPr/>
            <p:nvPr/>
          </p:nvSpPr>
          <p:spPr>
            <a:xfrm>
              <a:off x="1717675" y="3487738"/>
              <a:ext cx="1296988" cy="1981200"/>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solidFill>
                  <a:srgbClr val="000000"/>
                </a:solidFill>
                <a:latin typeface="Times New Roman" panose="02020503050405090304" pitchFamily="18" charset="0"/>
              </a:endParaRPr>
            </a:p>
          </p:txBody>
        </p:sp>
        <p:sp>
          <p:nvSpPr>
            <p:cNvPr id="262159" name="Rectangle 24"/>
            <p:cNvSpPr/>
            <p:nvPr/>
          </p:nvSpPr>
          <p:spPr>
            <a:xfrm>
              <a:off x="1679575" y="3541713"/>
              <a:ext cx="1273175" cy="197961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solidFill>
                  <a:srgbClr val="000000"/>
                </a:solidFill>
                <a:latin typeface="Times New Roman" panose="02020503050405090304" pitchFamily="18" charset="0"/>
              </a:endParaRPr>
            </a:p>
          </p:txBody>
        </p:sp>
        <p:sp>
          <p:nvSpPr>
            <p:cNvPr id="262160" name="Line 25"/>
            <p:cNvSpPr/>
            <p:nvPr/>
          </p:nvSpPr>
          <p:spPr>
            <a:xfrm>
              <a:off x="1689100" y="4302125"/>
              <a:ext cx="1263650" cy="3175"/>
            </a:xfrm>
            <a:prstGeom prst="line">
              <a:avLst/>
            </a:prstGeom>
            <a:ln w="28575" cap="flat" cmpd="sng">
              <a:solidFill>
                <a:schemeClr val="tx1"/>
              </a:solidFill>
              <a:prstDash val="solid"/>
              <a:headEnd type="none" w="med" len="med"/>
              <a:tailEnd type="none" w="med" len="med"/>
            </a:ln>
          </p:spPr>
        </p:sp>
        <p:sp>
          <p:nvSpPr>
            <p:cNvPr id="262161" name="Text Box 26"/>
            <p:cNvSpPr txBox="1"/>
            <p:nvPr/>
          </p:nvSpPr>
          <p:spPr>
            <a:xfrm>
              <a:off x="1646238" y="4284663"/>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transport</a:t>
              </a:r>
              <a:endParaRPr lang="en-US" altLang="zh-CN" sz="1400">
                <a:solidFill>
                  <a:srgbClr val="969696"/>
                </a:solidFill>
                <a:latin typeface="Tahoma" panose="020B0604030504040204" pitchFamily="1" charset="0"/>
              </a:endParaRPr>
            </a:p>
          </p:txBody>
        </p:sp>
        <p:sp>
          <p:nvSpPr>
            <p:cNvPr id="262162" name="Line 27"/>
            <p:cNvSpPr/>
            <p:nvPr/>
          </p:nvSpPr>
          <p:spPr>
            <a:xfrm>
              <a:off x="1697038" y="4622800"/>
              <a:ext cx="1263650" cy="3175"/>
            </a:xfrm>
            <a:prstGeom prst="line">
              <a:avLst/>
            </a:prstGeom>
            <a:ln w="28575" cap="flat" cmpd="sng">
              <a:solidFill>
                <a:schemeClr val="tx1"/>
              </a:solidFill>
              <a:prstDash val="solid"/>
              <a:headEnd type="none" w="med" len="med"/>
              <a:tailEnd type="none" w="med" len="med"/>
            </a:ln>
          </p:spPr>
        </p:sp>
        <p:sp>
          <p:nvSpPr>
            <p:cNvPr id="262163" name="Line 28"/>
            <p:cNvSpPr/>
            <p:nvPr/>
          </p:nvSpPr>
          <p:spPr>
            <a:xfrm>
              <a:off x="1682750" y="4932363"/>
              <a:ext cx="1263650" cy="3175"/>
            </a:xfrm>
            <a:prstGeom prst="line">
              <a:avLst/>
            </a:prstGeom>
            <a:ln w="28575" cap="flat" cmpd="sng">
              <a:solidFill>
                <a:schemeClr val="tx1"/>
              </a:solidFill>
              <a:prstDash val="solid"/>
              <a:headEnd type="none" w="med" len="med"/>
              <a:tailEnd type="none" w="med" len="med"/>
            </a:ln>
          </p:spPr>
        </p:sp>
        <p:sp>
          <p:nvSpPr>
            <p:cNvPr id="262164" name="Line 29"/>
            <p:cNvSpPr/>
            <p:nvPr/>
          </p:nvSpPr>
          <p:spPr>
            <a:xfrm>
              <a:off x="1682750" y="5218113"/>
              <a:ext cx="1263650" cy="3175"/>
            </a:xfrm>
            <a:prstGeom prst="line">
              <a:avLst/>
            </a:prstGeom>
            <a:ln w="28575" cap="flat" cmpd="sng">
              <a:solidFill>
                <a:schemeClr val="tx1"/>
              </a:solidFill>
              <a:prstDash val="solid"/>
              <a:headEnd type="none" w="med" len="med"/>
              <a:tailEnd type="none" w="med" len="med"/>
            </a:ln>
          </p:spPr>
        </p:sp>
        <p:sp>
          <p:nvSpPr>
            <p:cNvPr id="262165" name="Text Box 26"/>
            <p:cNvSpPr txBox="1"/>
            <p:nvPr/>
          </p:nvSpPr>
          <p:spPr>
            <a:xfrm>
              <a:off x="1681163" y="3532188"/>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000000"/>
                  </a:solidFill>
                  <a:latin typeface="Tahoma" panose="020B0604030504040204" pitchFamily="1" charset="0"/>
                </a:rPr>
                <a:t>application</a:t>
              </a:r>
              <a:endParaRPr lang="en-US" altLang="zh-CN" sz="1400">
                <a:solidFill>
                  <a:srgbClr val="000000"/>
                </a:solidFill>
                <a:latin typeface="Tahoma" panose="020B0604030504040204" pitchFamily="1" charset="0"/>
              </a:endParaRPr>
            </a:p>
          </p:txBody>
        </p:sp>
        <p:sp>
          <p:nvSpPr>
            <p:cNvPr id="262166" name="Text Box 26"/>
            <p:cNvSpPr txBox="1"/>
            <p:nvPr/>
          </p:nvSpPr>
          <p:spPr>
            <a:xfrm>
              <a:off x="1636713" y="5189538"/>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physical</a:t>
              </a:r>
              <a:endParaRPr lang="en-US" altLang="zh-CN" sz="1400">
                <a:solidFill>
                  <a:srgbClr val="969696"/>
                </a:solidFill>
                <a:latin typeface="Tahoma" panose="020B0604030504040204" pitchFamily="1" charset="0"/>
              </a:endParaRPr>
            </a:p>
          </p:txBody>
        </p:sp>
        <p:sp>
          <p:nvSpPr>
            <p:cNvPr id="262167" name="Text Box 26"/>
            <p:cNvSpPr txBox="1"/>
            <p:nvPr/>
          </p:nvSpPr>
          <p:spPr>
            <a:xfrm>
              <a:off x="1655763" y="4903788"/>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link</a:t>
              </a:r>
              <a:endParaRPr lang="en-US" altLang="zh-CN" sz="1400">
                <a:solidFill>
                  <a:srgbClr val="969696"/>
                </a:solidFill>
                <a:latin typeface="Tahoma" panose="020B0604030504040204" pitchFamily="1" charset="0"/>
              </a:endParaRPr>
            </a:p>
          </p:txBody>
        </p:sp>
        <p:sp>
          <p:nvSpPr>
            <p:cNvPr id="262168" name="Text Box 26"/>
            <p:cNvSpPr txBox="1"/>
            <p:nvPr/>
          </p:nvSpPr>
          <p:spPr>
            <a:xfrm>
              <a:off x="1646238" y="4608513"/>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network</a:t>
              </a:r>
              <a:endParaRPr lang="en-US" altLang="zh-CN" sz="1400">
                <a:solidFill>
                  <a:srgbClr val="969696"/>
                </a:solidFill>
                <a:latin typeface="Tahoma" panose="020B0604030504040204" pitchFamily="1" charset="0"/>
              </a:endParaRPr>
            </a:p>
          </p:txBody>
        </p:sp>
        <p:sp>
          <p:nvSpPr>
            <p:cNvPr id="262169" name="Oval 62"/>
            <p:cNvSpPr/>
            <p:nvPr/>
          </p:nvSpPr>
          <p:spPr>
            <a:xfrm>
              <a:off x="1814513" y="3806825"/>
              <a:ext cx="990600" cy="3048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r>
                <a:rPr lang="en-US" altLang="zh-CN" sz="1600">
                  <a:solidFill>
                    <a:srgbClr val="000000"/>
                  </a:solidFill>
                  <a:latin typeface="Arial" panose="020B0604020202090204" pitchFamily="34" charset="0"/>
                </a:rPr>
                <a:t>process</a:t>
              </a:r>
              <a:endParaRPr lang="en-US" altLang="zh-CN" sz="1600">
                <a:solidFill>
                  <a:srgbClr val="000000"/>
                </a:solidFill>
                <a:latin typeface="Arial" panose="020B0604020202090204" pitchFamily="34" charset="0"/>
              </a:endParaRPr>
            </a:p>
          </p:txBody>
        </p:sp>
        <p:grpSp>
          <p:nvGrpSpPr>
            <p:cNvPr id="262170" name="Group 63"/>
            <p:cNvGrpSpPr/>
            <p:nvPr/>
          </p:nvGrpSpPr>
          <p:grpSpPr>
            <a:xfrm>
              <a:off x="2062163" y="4167188"/>
              <a:ext cx="546100" cy="225425"/>
              <a:chOff x="1287" y="2524"/>
              <a:chExt cx="260" cy="100"/>
            </a:xfrm>
          </p:grpSpPr>
          <p:sp>
            <p:nvSpPr>
              <p:cNvPr id="262200" name="Rectangle 64"/>
              <p:cNvSpPr/>
              <p:nvPr/>
            </p:nvSpPr>
            <p:spPr>
              <a:xfrm>
                <a:off x="1287" y="2524"/>
                <a:ext cx="260" cy="1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201" name="Rectangle 65"/>
              <p:cNvSpPr/>
              <p:nvPr/>
            </p:nvSpPr>
            <p:spPr>
              <a:xfrm>
                <a:off x="1338" y="2537"/>
                <a:ext cx="156" cy="76"/>
              </a:xfrm>
              <a:prstGeom prst="rect">
                <a:avLst/>
              </a:prstGeom>
              <a:solidFill>
                <a:schemeClr val="bg1"/>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202" name="Rectangle 66"/>
              <p:cNvSpPr/>
              <p:nvPr/>
            </p:nvSpPr>
            <p:spPr>
              <a:xfrm>
                <a:off x="1503" y="2582"/>
                <a:ext cx="27" cy="27"/>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203" name="Rectangle 67"/>
              <p:cNvSpPr/>
              <p:nvPr/>
            </p:nvSpPr>
            <p:spPr>
              <a:xfrm>
                <a:off x="1298" y="2583"/>
                <a:ext cx="26" cy="27"/>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grpSp>
        <p:sp>
          <p:nvSpPr>
            <p:cNvPr id="262171" name="Rectangle 23"/>
            <p:cNvSpPr/>
            <p:nvPr/>
          </p:nvSpPr>
          <p:spPr>
            <a:xfrm>
              <a:off x="5380038" y="3459163"/>
              <a:ext cx="1296987" cy="1981200"/>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solidFill>
                  <a:srgbClr val="000000"/>
                </a:solidFill>
                <a:latin typeface="Times New Roman" panose="02020503050405090304" pitchFamily="18" charset="0"/>
              </a:endParaRPr>
            </a:p>
          </p:txBody>
        </p:sp>
        <p:sp>
          <p:nvSpPr>
            <p:cNvPr id="262172" name="Rectangle 24"/>
            <p:cNvSpPr/>
            <p:nvPr/>
          </p:nvSpPr>
          <p:spPr>
            <a:xfrm>
              <a:off x="5341938" y="3513138"/>
              <a:ext cx="1273175" cy="197961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solidFill>
                  <a:srgbClr val="000000"/>
                </a:solidFill>
                <a:latin typeface="Times New Roman" panose="02020503050405090304" pitchFamily="18" charset="0"/>
              </a:endParaRPr>
            </a:p>
          </p:txBody>
        </p:sp>
        <p:sp>
          <p:nvSpPr>
            <p:cNvPr id="262173" name="Line 25"/>
            <p:cNvSpPr/>
            <p:nvPr/>
          </p:nvSpPr>
          <p:spPr>
            <a:xfrm>
              <a:off x="5351463" y="4273550"/>
              <a:ext cx="1263650" cy="3175"/>
            </a:xfrm>
            <a:prstGeom prst="line">
              <a:avLst/>
            </a:prstGeom>
            <a:ln w="28575" cap="flat" cmpd="sng">
              <a:solidFill>
                <a:schemeClr val="tx1"/>
              </a:solidFill>
              <a:prstDash val="solid"/>
              <a:headEnd type="none" w="med" len="med"/>
              <a:tailEnd type="none" w="med" len="med"/>
            </a:ln>
          </p:spPr>
        </p:sp>
        <p:sp>
          <p:nvSpPr>
            <p:cNvPr id="262174" name="Text Box 26"/>
            <p:cNvSpPr txBox="1"/>
            <p:nvPr/>
          </p:nvSpPr>
          <p:spPr>
            <a:xfrm>
              <a:off x="5308600" y="4256088"/>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transport</a:t>
              </a:r>
              <a:endParaRPr lang="en-US" altLang="zh-CN" sz="1400">
                <a:solidFill>
                  <a:srgbClr val="969696"/>
                </a:solidFill>
                <a:latin typeface="Tahoma" panose="020B0604030504040204" pitchFamily="1" charset="0"/>
              </a:endParaRPr>
            </a:p>
          </p:txBody>
        </p:sp>
        <p:sp>
          <p:nvSpPr>
            <p:cNvPr id="262175" name="Line 27"/>
            <p:cNvSpPr/>
            <p:nvPr/>
          </p:nvSpPr>
          <p:spPr>
            <a:xfrm>
              <a:off x="5359400" y="4594225"/>
              <a:ext cx="1263650" cy="3175"/>
            </a:xfrm>
            <a:prstGeom prst="line">
              <a:avLst/>
            </a:prstGeom>
            <a:ln w="28575" cap="flat" cmpd="sng">
              <a:solidFill>
                <a:schemeClr val="tx1"/>
              </a:solidFill>
              <a:prstDash val="solid"/>
              <a:headEnd type="none" w="med" len="med"/>
              <a:tailEnd type="none" w="med" len="med"/>
            </a:ln>
          </p:spPr>
        </p:sp>
        <p:sp>
          <p:nvSpPr>
            <p:cNvPr id="262176" name="Line 28"/>
            <p:cNvSpPr/>
            <p:nvPr/>
          </p:nvSpPr>
          <p:spPr>
            <a:xfrm>
              <a:off x="5345113" y="4903788"/>
              <a:ext cx="1263650" cy="3175"/>
            </a:xfrm>
            <a:prstGeom prst="line">
              <a:avLst/>
            </a:prstGeom>
            <a:ln w="28575" cap="flat" cmpd="sng">
              <a:solidFill>
                <a:schemeClr val="tx1"/>
              </a:solidFill>
              <a:prstDash val="solid"/>
              <a:headEnd type="none" w="med" len="med"/>
              <a:tailEnd type="none" w="med" len="med"/>
            </a:ln>
          </p:spPr>
        </p:sp>
        <p:sp>
          <p:nvSpPr>
            <p:cNvPr id="262177" name="Line 29"/>
            <p:cNvSpPr/>
            <p:nvPr/>
          </p:nvSpPr>
          <p:spPr>
            <a:xfrm>
              <a:off x="5345113" y="5189538"/>
              <a:ext cx="1263650" cy="3175"/>
            </a:xfrm>
            <a:prstGeom prst="line">
              <a:avLst/>
            </a:prstGeom>
            <a:ln w="28575" cap="flat" cmpd="sng">
              <a:solidFill>
                <a:schemeClr val="tx1"/>
              </a:solidFill>
              <a:prstDash val="solid"/>
              <a:headEnd type="none" w="med" len="med"/>
              <a:tailEnd type="none" w="med" len="med"/>
            </a:ln>
          </p:spPr>
        </p:sp>
        <p:sp>
          <p:nvSpPr>
            <p:cNvPr id="262178" name="Text Box 26"/>
            <p:cNvSpPr txBox="1"/>
            <p:nvPr/>
          </p:nvSpPr>
          <p:spPr>
            <a:xfrm>
              <a:off x="5343525" y="3503613"/>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000000"/>
                  </a:solidFill>
                  <a:latin typeface="Tahoma" panose="020B0604030504040204" pitchFamily="1" charset="0"/>
                </a:rPr>
                <a:t>application</a:t>
              </a:r>
              <a:endParaRPr lang="en-US" altLang="zh-CN" sz="1400">
                <a:solidFill>
                  <a:srgbClr val="000000"/>
                </a:solidFill>
                <a:latin typeface="Tahoma" panose="020B0604030504040204" pitchFamily="1" charset="0"/>
              </a:endParaRPr>
            </a:p>
          </p:txBody>
        </p:sp>
        <p:sp>
          <p:nvSpPr>
            <p:cNvPr id="262179" name="Text Box 26"/>
            <p:cNvSpPr txBox="1"/>
            <p:nvPr/>
          </p:nvSpPr>
          <p:spPr>
            <a:xfrm>
              <a:off x="5299075" y="5160963"/>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physical</a:t>
              </a:r>
              <a:endParaRPr lang="en-US" altLang="zh-CN" sz="1400">
                <a:solidFill>
                  <a:srgbClr val="969696"/>
                </a:solidFill>
                <a:latin typeface="Tahoma" panose="020B0604030504040204" pitchFamily="1" charset="0"/>
              </a:endParaRPr>
            </a:p>
          </p:txBody>
        </p:sp>
        <p:sp>
          <p:nvSpPr>
            <p:cNvPr id="262180" name="Text Box 26"/>
            <p:cNvSpPr txBox="1"/>
            <p:nvPr/>
          </p:nvSpPr>
          <p:spPr>
            <a:xfrm>
              <a:off x="5318125" y="4875213"/>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link</a:t>
              </a:r>
              <a:endParaRPr lang="en-US" altLang="zh-CN" sz="1400">
                <a:solidFill>
                  <a:srgbClr val="969696"/>
                </a:solidFill>
                <a:latin typeface="Tahoma" panose="020B0604030504040204" pitchFamily="1" charset="0"/>
              </a:endParaRPr>
            </a:p>
          </p:txBody>
        </p:sp>
        <p:sp>
          <p:nvSpPr>
            <p:cNvPr id="262181" name="Text Box 26"/>
            <p:cNvSpPr txBox="1"/>
            <p:nvPr/>
          </p:nvSpPr>
          <p:spPr>
            <a:xfrm>
              <a:off x="5308600" y="4579938"/>
              <a:ext cx="1317625" cy="3254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10000"/>
                </a:lnSpc>
                <a:spcBef>
                  <a:spcPct val="0"/>
                </a:spcBef>
                <a:buClrTx/>
                <a:buSzTx/>
                <a:buFontTx/>
                <a:buNone/>
              </a:pPr>
              <a:r>
                <a:rPr lang="en-US" altLang="zh-CN" sz="1400">
                  <a:solidFill>
                    <a:srgbClr val="969696"/>
                  </a:solidFill>
                  <a:latin typeface="Tahoma" panose="020B0604030504040204" pitchFamily="1" charset="0"/>
                </a:rPr>
                <a:t>network</a:t>
              </a:r>
              <a:endParaRPr lang="en-US" altLang="zh-CN" sz="1400">
                <a:solidFill>
                  <a:srgbClr val="969696"/>
                </a:solidFill>
                <a:latin typeface="Tahoma" panose="020B0604030504040204" pitchFamily="1" charset="0"/>
              </a:endParaRPr>
            </a:p>
          </p:txBody>
        </p:sp>
        <p:sp>
          <p:nvSpPr>
            <p:cNvPr id="262182" name="Oval 80"/>
            <p:cNvSpPr/>
            <p:nvPr/>
          </p:nvSpPr>
          <p:spPr>
            <a:xfrm>
              <a:off x="5476875" y="3778250"/>
              <a:ext cx="990600" cy="3048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r>
                <a:rPr lang="en-US" altLang="zh-CN" sz="1600">
                  <a:solidFill>
                    <a:srgbClr val="000000"/>
                  </a:solidFill>
                  <a:latin typeface="Arial" panose="020B0604020202090204" pitchFamily="34" charset="0"/>
                </a:rPr>
                <a:t>process</a:t>
              </a:r>
              <a:endParaRPr lang="en-US" altLang="zh-CN" sz="1600">
                <a:solidFill>
                  <a:srgbClr val="000000"/>
                </a:solidFill>
                <a:latin typeface="Arial" panose="020B0604020202090204" pitchFamily="34" charset="0"/>
              </a:endParaRPr>
            </a:p>
          </p:txBody>
        </p:sp>
        <p:grpSp>
          <p:nvGrpSpPr>
            <p:cNvPr id="262183" name="Group 81"/>
            <p:cNvGrpSpPr/>
            <p:nvPr/>
          </p:nvGrpSpPr>
          <p:grpSpPr>
            <a:xfrm>
              <a:off x="5724525" y="4138613"/>
              <a:ext cx="546100" cy="225425"/>
              <a:chOff x="1287" y="2524"/>
              <a:chExt cx="260" cy="100"/>
            </a:xfrm>
          </p:grpSpPr>
          <p:sp>
            <p:nvSpPr>
              <p:cNvPr id="262196" name="Rectangle 82"/>
              <p:cNvSpPr/>
              <p:nvPr/>
            </p:nvSpPr>
            <p:spPr>
              <a:xfrm>
                <a:off x="1287" y="2524"/>
                <a:ext cx="260" cy="1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197" name="Rectangle 83"/>
              <p:cNvSpPr/>
              <p:nvPr/>
            </p:nvSpPr>
            <p:spPr>
              <a:xfrm>
                <a:off x="1338" y="2537"/>
                <a:ext cx="156" cy="76"/>
              </a:xfrm>
              <a:prstGeom prst="rect">
                <a:avLst/>
              </a:prstGeom>
              <a:solidFill>
                <a:schemeClr val="bg1"/>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198" name="Rectangle 84"/>
              <p:cNvSpPr/>
              <p:nvPr/>
            </p:nvSpPr>
            <p:spPr>
              <a:xfrm>
                <a:off x="1503" y="2582"/>
                <a:ext cx="27" cy="27"/>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sp>
            <p:nvSpPr>
              <p:cNvPr id="262199" name="Rectangle 85"/>
              <p:cNvSpPr/>
              <p:nvPr/>
            </p:nvSpPr>
            <p:spPr>
              <a:xfrm>
                <a:off x="1298" y="2583"/>
                <a:ext cx="26" cy="27"/>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000">
                  <a:solidFill>
                    <a:srgbClr val="000000"/>
                  </a:solidFill>
                  <a:latin typeface="Arial" panose="020B0604020202090204" pitchFamily="34" charset="0"/>
                </a:endParaRPr>
              </a:p>
            </p:txBody>
          </p:sp>
        </p:grpSp>
        <p:sp>
          <p:nvSpPr>
            <p:cNvPr id="262184" name="Line 87"/>
            <p:cNvSpPr/>
            <p:nvPr/>
          </p:nvSpPr>
          <p:spPr>
            <a:xfrm flipH="1">
              <a:off x="6534150" y="3910013"/>
              <a:ext cx="609600" cy="0"/>
            </a:xfrm>
            <a:prstGeom prst="line">
              <a:avLst/>
            </a:prstGeom>
            <a:ln w="19050" cap="flat" cmpd="sng">
              <a:solidFill>
                <a:srgbClr val="CC0000"/>
              </a:solidFill>
              <a:prstDash val="solid"/>
              <a:headEnd type="none" w="med" len="med"/>
              <a:tailEnd type="none" w="med" len="med"/>
            </a:ln>
          </p:spPr>
        </p:sp>
        <p:sp>
          <p:nvSpPr>
            <p:cNvPr id="262185" name="Line 88"/>
            <p:cNvSpPr/>
            <p:nvPr/>
          </p:nvSpPr>
          <p:spPr>
            <a:xfrm>
              <a:off x="6759575" y="4335463"/>
              <a:ext cx="0" cy="1022350"/>
            </a:xfrm>
            <a:prstGeom prst="line">
              <a:avLst/>
            </a:prstGeom>
            <a:ln w="19050" cap="flat" cmpd="sng">
              <a:solidFill>
                <a:srgbClr val="CC0000"/>
              </a:solidFill>
              <a:prstDash val="solid"/>
              <a:headEnd type="none" w="med" len="med"/>
              <a:tailEnd type="none" w="med" len="med"/>
            </a:ln>
          </p:spPr>
        </p:sp>
        <p:sp>
          <p:nvSpPr>
            <p:cNvPr id="262186" name="Line 89"/>
            <p:cNvSpPr/>
            <p:nvPr/>
          </p:nvSpPr>
          <p:spPr>
            <a:xfrm flipH="1">
              <a:off x="6783388" y="4835525"/>
              <a:ext cx="609600" cy="0"/>
            </a:xfrm>
            <a:prstGeom prst="line">
              <a:avLst/>
            </a:prstGeom>
            <a:ln w="19050" cap="flat" cmpd="sng">
              <a:solidFill>
                <a:srgbClr val="CC0000"/>
              </a:solidFill>
              <a:prstDash val="solid"/>
              <a:headEnd type="none" w="med" len="med"/>
              <a:tailEnd type="none" w="med" len="med"/>
            </a:ln>
          </p:spPr>
        </p:sp>
        <p:sp>
          <p:nvSpPr>
            <p:cNvPr id="262187" name="Text Box 56"/>
            <p:cNvSpPr txBox="1"/>
            <p:nvPr/>
          </p:nvSpPr>
          <p:spPr>
            <a:xfrm>
              <a:off x="3697288" y="3590925"/>
              <a:ext cx="9175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90000"/>
                </a:lnSpc>
                <a:spcBef>
                  <a:spcPct val="0"/>
                </a:spcBef>
                <a:buClrTx/>
                <a:buSzTx/>
                <a:buFontTx/>
                <a:buNone/>
              </a:pPr>
              <a:r>
                <a:rPr lang="en-US" altLang="zh-CN" sz="2000" i="1">
                  <a:solidFill>
                    <a:srgbClr val="CC0000"/>
                  </a:solidFill>
                  <a:latin typeface="Arial" panose="020B0604020202090204" pitchFamily="34" charset="0"/>
                </a:rPr>
                <a:t>socket</a:t>
              </a:r>
              <a:endParaRPr lang="en-US" altLang="zh-CN" sz="2000" i="1">
                <a:solidFill>
                  <a:srgbClr val="CC0000"/>
                </a:solidFill>
                <a:latin typeface="Arial" panose="020B0604020202090204" pitchFamily="34" charset="0"/>
              </a:endParaRPr>
            </a:p>
          </p:txBody>
        </p:sp>
        <p:sp>
          <p:nvSpPr>
            <p:cNvPr id="262188" name="Line 91"/>
            <p:cNvSpPr/>
            <p:nvPr/>
          </p:nvSpPr>
          <p:spPr>
            <a:xfrm flipV="1">
              <a:off x="2700338" y="3790950"/>
              <a:ext cx="968375" cy="434975"/>
            </a:xfrm>
            <a:prstGeom prst="line">
              <a:avLst/>
            </a:prstGeom>
            <a:ln w="19050" cap="flat" cmpd="sng">
              <a:solidFill>
                <a:srgbClr val="CC0000"/>
              </a:solidFill>
              <a:prstDash val="solid"/>
              <a:headEnd type="none" w="med" len="med"/>
              <a:tailEnd type="none" w="med" len="med"/>
            </a:ln>
          </p:spPr>
        </p:sp>
        <p:sp>
          <p:nvSpPr>
            <p:cNvPr id="262189" name="Line 92"/>
            <p:cNvSpPr/>
            <p:nvPr/>
          </p:nvSpPr>
          <p:spPr>
            <a:xfrm flipH="1" flipV="1">
              <a:off x="4635500" y="3779838"/>
              <a:ext cx="968375" cy="434975"/>
            </a:xfrm>
            <a:prstGeom prst="line">
              <a:avLst/>
            </a:prstGeom>
            <a:ln w="19050" cap="flat" cmpd="sng">
              <a:solidFill>
                <a:srgbClr val="CC0000"/>
              </a:solidFill>
              <a:prstDash val="solid"/>
              <a:headEnd type="none" w="med" len="med"/>
              <a:tailEnd type="none" w="med" len="med"/>
            </a:ln>
          </p:spPr>
        </p:sp>
        <p:grpSp>
          <p:nvGrpSpPr>
            <p:cNvPr id="262190" name="Group 93"/>
            <p:cNvGrpSpPr/>
            <p:nvPr/>
          </p:nvGrpSpPr>
          <p:grpSpPr>
            <a:xfrm>
              <a:off x="358775" y="4808538"/>
              <a:ext cx="1035050" cy="904875"/>
              <a:chOff x="-44" y="1473"/>
              <a:chExt cx="981" cy="1105"/>
            </a:xfrm>
          </p:grpSpPr>
          <p:pic>
            <p:nvPicPr>
              <p:cNvPr id="262194" name="Picture 9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262195" name="Freeform 95"/>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62191" name="Group 96"/>
            <p:cNvGrpSpPr/>
            <p:nvPr/>
          </p:nvGrpSpPr>
          <p:grpSpPr>
            <a:xfrm flipH="1">
              <a:off x="7075488" y="5091113"/>
              <a:ext cx="1035050" cy="904875"/>
              <a:chOff x="-44" y="1473"/>
              <a:chExt cx="981" cy="1105"/>
            </a:xfrm>
          </p:grpSpPr>
          <p:pic>
            <p:nvPicPr>
              <p:cNvPr id="262192" name="Picture 9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262193" name="Freeform 98"/>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pic>
        <p:nvPicPr>
          <p:cNvPr id="262150" name="Picture 17" descr="underline_base"/>
          <p:cNvPicPr/>
          <p:nvPr/>
        </p:nvPicPr>
        <p:blipFill>
          <a:blip r:embed="rId2"/>
          <a:stretch>
            <a:fillRect/>
          </a:stretch>
        </p:blipFill>
        <p:spPr>
          <a:xfrm>
            <a:off x="576263" y="857250"/>
            <a:ext cx="4570412" cy="173038"/>
          </a:xfrm>
          <a:prstGeom prst="rect">
            <a:avLst/>
          </a:prstGeom>
          <a:noFill/>
          <a:ln w="9525">
            <a:noFill/>
          </a:ln>
        </p:spPr>
      </p:pic>
      <p:pic>
        <p:nvPicPr>
          <p:cNvPr id="2" name="图片 1"/>
          <p:cNvPicPr>
            <a:picLocks noChangeAspect="1"/>
          </p:cNvPicPr>
          <p:nvPr/>
        </p:nvPicPr>
        <p:blipFill>
          <a:blip r:embed="rId3"/>
          <a:stretch>
            <a:fillRect/>
          </a:stretch>
        </p:blipFill>
        <p:spPr>
          <a:xfrm>
            <a:off x="0" y="0"/>
            <a:ext cx="9086215" cy="68941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3170"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63171" name="Rectangle 2"/>
          <p:cNvSpPr>
            <a:spLocks noGrp="1"/>
          </p:cNvSpPr>
          <p:nvPr>
            <p:ph type="title"/>
          </p:nvPr>
        </p:nvSpPr>
        <p:spPr>
          <a:xfrm>
            <a:off x="612775" y="0"/>
            <a:ext cx="7772400" cy="1143000"/>
          </a:xfrm>
        </p:spPr>
        <p:txBody>
          <a:bodyPr vert="horz" wrap="square" lIns="91440" tIns="45720" rIns="91440" bIns="45720" anchor="ctr" anchorCtr="0"/>
          <a:p>
            <a:r>
              <a:rPr lang="en-US" altLang="zh-CN" sz="4000"/>
              <a:t>Socket programming </a:t>
            </a:r>
            <a:endParaRPr lang="en-US" altLang="zh-CN"/>
          </a:p>
        </p:txBody>
      </p:sp>
      <p:sp>
        <p:nvSpPr>
          <p:cNvPr id="263172" name="Rectangle 3"/>
          <p:cNvSpPr>
            <a:spLocks noGrp="1"/>
          </p:cNvSpPr>
          <p:nvPr>
            <p:ph idx="1"/>
          </p:nvPr>
        </p:nvSpPr>
        <p:spPr>
          <a:xfrm>
            <a:off x="492125" y="1395413"/>
            <a:ext cx="8021638" cy="1533525"/>
          </a:xfrm>
        </p:spPr>
        <p:txBody>
          <a:bodyPr vert="horz" wrap="square" lIns="91440" tIns="45720" rIns="91440" bIns="45720" anchor="t" anchorCtr="0"/>
          <a:p>
            <a:pPr marL="342900" lvl="1" indent="-342900">
              <a:buSzPct val="65000"/>
              <a:buNone/>
            </a:pPr>
            <a:r>
              <a:rPr lang="en-US" altLang="zh-CN" sz="2800" i="1">
                <a:solidFill>
                  <a:srgbClr val="22228B"/>
                </a:solidFill>
              </a:rPr>
              <a:t>Two socket types for two transport services:</a:t>
            </a:r>
            <a:endParaRPr lang="en-US" altLang="zh-CN" sz="2800" i="1">
              <a:solidFill>
                <a:srgbClr val="22228B"/>
              </a:solidFill>
            </a:endParaRPr>
          </a:p>
          <a:p>
            <a:pPr marL="342900" lvl="1" indent="-342900">
              <a:buSzPct val="65000"/>
            </a:pPr>
            <a:r>
              <a:rPr lang="en-US" altLang="zh-CN" sz="2800" i="1">
                <a:solidFill>
                  <a:srgbClr val="CC0000"/>
                </a:solidFill>
              </a:rPr>
              <a:t>UDP:</a:t>
            </a:r>
            <a:r>
              <a:rPr lang="en-US" altLang="zh-CN" sz="2800">
                <a:solidFill>
                  <a:srgbClr val="000000"/>
                </a:solidFill>
              </a:rPr>
              <a:t> </a:t>
            </a:r>
            <a:r>
              <a:rPr lang="en-US" altLang="zh-CN" sz="2800"/>
              <a:t>unreliable datagram</a:t>
            </a:r>
            <a:endParaRPr lang="en-US" altLang="zh-CN" i="1">
              <a:solidFill>
                <a:srgbClr val="CC0000"/>
              </a:solidFill>
            </a:endParaRPr>
          </a:p>
          <a:p>
            <a:pPr marL="342900" lvl="1" indent="-342900">
              <a:buSzPct val="65000"/>
            </a:pPr>
            <a:r>
              <a:rPr lang="en-US" altLang="zh-CN" sz="2800" i="1">
                <a:solidFill>
                  <a:srgbClr val="CC0000"/>
                </a:solidFill>
              </a:rPr>
              <a:t>TCP:</a:t>
            </a:r>
            <a:r>
              <a:rPr lang="en-US" altLang="zh-CN" sz="2800"/>
              <a:t> reliable, byte stream-oriented </a:t>
            </a:r>
            <a:endParaRPr lang="en-US" altLang="zh-CN" sz="2800"/>
          </a:p>
          <a:p>
            <a:pPr>
              <a:buNone/>
            </a:pPr>
            <a:endParaRPr lang="en-US" altLang="zh-CN"/>
          </a:p>
        </p:txBody>
      </p:sp>
      <p:pic>
        <p:nvPicPr>
          <p:cNvPr id="263173" name="Picture 17" descr="underline_base"/>
          <p:cNvPicPr/>
          <p:nvPr/>
        </p:nvPicPr>
        <p:blipFill>
          <a:blip r:embed="rId1"/>
          <a:stretch>
            <a:fillRect/>
          </a:stretch>
        </p:blipFill>
        <p:spPr>
          <a:xfrm>
            <a:off x="576263" y="857250"/>
            <a:ext cx="4570412" cy="173038"/>
          </a:xfrm>
          <a:prstGeom prst="rect">
            <a:avLst/>
          </a:prstGeom>
          <a:noFill/>
          <a:ln w="9525">
            <a:noFill/>
          </a:ln>
        </p:spPr>
      </p:pic>
      <p:sp>
        <p:nvSpPr>
          <p:cNvPr id="61" name="Rectangle 3"/>
          <p:cNvSpPr txBox="1">
            <a:spLocks noChangeArrowheads="1"/>
          </p:cNvSpPr>
          <p:nvPr/>
        </p:nvSpPr>
        <p:spPr bwMode="auto">
          <a:xfrm>
            <a:off x="285750" y="2981325"/>
            <a:ext cx="8021638" cy="1533525"/>
          </a:xfrm>
          <a:prstGeom prst="rect">
            <a:avLst/>
          </a:prstGeom>
          <a:noFill/>
          <a:ln w="9525">
            <a:noFill/>
            <a:miter lim="800000"/>
          </a:ln>
        </p:spPr>
        <p:txBody>
          <a:bodyPr/>
          <a:lstStyle/>
          <a:p>
            <a:pPr marL="342900" marR="0" lvl="1" indent="-342900" algn="l" defTabSz="914400" rtl="0" eaLnBrk="0" fontAlgn="base" latinLnBrk="0" hangingPunct="0">
              <a:lnSpc>
                <a:spcPct val="85000"/>
              </a:lnSpc>
              <a:spcBef>
                <a:spcPct val="20000"/>
              </a:spcBef>
              <a:spcAft>
                <a:spcPct val="0"/>
              </a:spcAft>
              <a:buClr>
                <a:srgbClr val="000099"/>
              </a:buClr>
              <a:buSzPct val="65000"/>
              <a:buFont typeface="Wingdings" panose="05000000000000000000" pitchFamily="2" charset="2"/>
              <a:buNone/>
              <a:defRPr/>
            </a:pPr>
            <a:r>
              <a:rPr kumimoji="0" lang="en-US" sz="2800" b="0" i="1" u="none" strike="noStrike" kern="0" cap="none" spc="0" normalizeH="0" baseline="0" noProof="0" dirty="0">
                <a:ln>
                  <a:noFill/>
                </a:ln>
                <a:solidFill>
                  <a:schemeClr val="accent6">
                    <a:lumMod val="75000"/>
                  </a:schemeClr>
                </a:solidFill>
                <a:effectLst/>
                <a:uLnTx/>
                <a:uFillTx/>
                <a:latin typeface="Gill Sans MT" panose="020B0502020104020203" pitchFamily="1" charset="0"/>
                <a:ea typeface="MS PGothic" panose="020B0600070205080204" pitchFamily="1" charset="-128"/>
                <a:cs typeface="+mn-cs"/>
              </a:rPr>
              <a:t>A</a:t>
            </a:r>
            <a:r>
              <a:rPr kumimoji="0" lang="en-US" sz="2800" b="0" i="1" u="none" strike="noStrike" kern="0" cap="none" spc="0" normalizeH="0" baseline="0" noProof="0" dirty="0" err="1">
                <a:ln>
                  <a:noFill/>
                </a:ln>
                <a:solidFill>
                  <a:schemeClr val="accent6">
                    <a:lumMod val="75000"/>
                  </a:schemeClr>
                </a:solidFill>
                <a:effectLst/>
                <a:uLnTx/>
                <a:uFillTx/>
                <a:latin typeface="Gill Sans MT" panose="020B0502020104020203" pitchFamily="1" charset="0"/>
                <a:ea typeface="MS PGothic" panose="020B0600070205080204" pitchFamily="1" charset="-128"/>
                <a:cs typeface="+mn-cs"/>
              </a:rPr>
              <a:t>pplication</a:t>
            </a:r>
            <a:r>
              <a:rPr kumimoji="0" lang="en-US" sz="2800" b="0" i="1" u="none" strike="noStrike" kern="0" cap="none" spc="0" normalizeH="0" baseline="0" noProof="0" dirty="0">
                <a:ln>
                  <a:noFill/>
                </a:ln>
                <a:solidFill>
                  <a:schemeClr val="accent6">
                    <a:lumMod val="75000"/>
                  </a:schemeClr>
                </a:solidFill>
                <a:effectLst/>
                <a:uLnTx/>
                <a:uFillTx/>
                <a:latin typeface="Gill Sans MT" panose="020B0502020104020203" pitchFamily="1" charset="0"/>
                <a:ea typeface="MS PGothic" panose="020B0600070205080204" pitchFamily="1" charset="-128"/>
                <a:cs typeface="+mn-cs"/>
              </a:rPr>
              <a:t> Example:</a:t>
            </a:r>
            <a:endParaRPr kumimoji="0" lang="en-US" sz="2800" b="0" i="1" u="none" strike="noStrike" kern="0" cap="none" spc="0" normalizeH="0" baseline="0" noProof="0" dirty="0">
              <a:ln>
                <a:noFill/>
              </a:ln>
              <a:solidFill>
                <a:schemeClr val="accent6">
                  <a:lumMod val="75000"/>
                </a:schemeClr>
              </a:solidFill>
              <a:effectLst/>
              <a:uLnTx/>
              <a:uFillTx/>
              <a:latin typeface="Gill Sans MT" panose="020B0502020104020203" pitchFamily="1" charset="0"/>
              <a:ea typeface="MS PGothic" panose="020B0600070205080204" pitchFamily="1" charset="-128"/>
              <a:cs typeface="+mn-cs"/>
            </a:endParaRPr>
          </a:p>
          <a:p>
            <a:pPr marL="514350" marR="0" indent="-514350" defTabSz="914400">
              <a:lnSpc>
                <a:spcPct val="85000"/>
              </a:lnSpc>
              <a:spcBef>
                <a:spcPct val="20000"/>
              </a:spcBef>
              <a:buClr>
                <a:srgbClr val="000099"/>
              </a:buClr>
              <a:buSzPct val="65000"/>
              <a:buFont typeface="+mj-lt"/>
              <a:buAutoNum type="arabicPeriod"/>
              <a:defRPr/>
            </a:pPr>
            <a:r>
              <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rPr>
              <a:t>Client reads a line of characters (data) from its keyboard and sends the data to the server.</a:t>
            </a:r>
            <a:endPar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endParaRPr>
          </a:p>
          <a:p>
            <a:pPr marL="514350" marR="0" indent="-514350" defTabSz="914400">
              <a:lnSpc>
                <a:spcPct val="85000"/>
              </a:lnSpc>
              <a:spcBef>
                <a:spcPct val="20000"/>
              </a:spcBef>
              <a:buClr>
                <a:srgbClr val="000099"/>
              </a:buClr>
              <a:buSzPct val="65000"/>
              <a:buFont typeface="+mj-lt"/>
              <a:buAutoNum type="arabicPeriod"/>
              <a:defRPr/>
            </a:pPr>
            <a:r>
              <a:rPr kumimoji="0" lang="en-US" sz="2800" b="0" i="0" u="none" strike="noStrike" kern="0" cap="none" spc="0" normalizeH="0" baseline="0" noProof="0" dirty="0">
                <a:ln>
                  <a:noFill/>
                </a:ln>
                <a:solidFill>
                  <a:schemeClr val="tx1"/>
                </a:solidFill>
                <a:effectLst/>
                <a:uLnTx/>
                <a:uFillTx/>
                <a:latin typeface="Gill Sans MT" panose="020B0502020104020203" pitchFamily="1" charset="0"/>
                <a:ea typeface="MS PGothic" panose="020B0600070205080204" pitchFamily="1" charset="-128"/>
                <a:cs typeface="MS PGothic" panose="020B0600070205080204" pitchFamily="1" charset="-128"/>
              </a:rPr>
              <a:t>The server receives the data and converts characters to uppercase.</a:t>
            </a:r>
            <a:endPar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endParaRPr>
          </a:p>
          <a:p>
            <a:pPr marL="514350" marR="0" indent="-514350" defTabSz="914400">
              <a:lnSpc>
                <a:spcPct val="85000"/>
              </a:lnSpc>
              <a:spcBef>
                <a:spcPct val="20000"/>
              </a:spcBef>
              <a:buClr>
                <a:srgbClr val="000099"/>
              </a:buClr>
              <a:buSzPct val="65000"/>
              <a:buFont typeface="+mj-lt"/>
              <a:buAutoNum type="arabicPeriod"/>
              <a:defRPr/>
            </a:pPr>
            <a:r>
              <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rPr>
              <a:t>The server sends the modified data to the client.</a:t>
            </a:r>
            <a:endPar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endParaRPr>
          </a:p>
          <a:p>
            <a:pPr marL="514350" marR="0" indent="-514350" defTabSz="914400">
              <a:lnSpc>
                <a:spcPct val="85000"/>
              </a:lnSpc>
              <a:spcBef>
                <a:spcPct val="20000"/>
              </a:spcBef>
              <a:buClr>
                <a:srgbClr val="000099"/>
              </a:buClr>
              <a:buSzPct val="65000"/>
              <a:buFont typeface="+mj-lt"/>
              <a:buAutoNum type="arabicPeriod"/>
              <a:defRPr/>
            </a:pPr>
            <a:r>
              <a:rPr kumimoji="0" lang="en-US" sz="2800" b="0" i="0" u="none" strike="noStrike" kern="0" cap="none" spc="0" normalizeH="0" baseline="0" noProof="0" dirty="0">
                <a:ln>
                  <a:noFill/>
                </a:ln>
                <a:solidFill>
                  <a:schemeClr val="tx1"/>
                </a:solidFill>
                <a:effectLst/>
                <a:uLnTx/>
                <a:uFillTx/>
                <a:latin typeface="Gill Sans MT" panose="020B0502020104020203" pitchFamily="1" charset="0"/>
                <a:ea typeface="MS PGothic" panose="020B0600070205080204" pitchFamily="1" charset="-128"/>
                <a:cs typeface="MS PGothic" panose="020B0600070205080204" pitchFamily="1" charset="-128"/>
              </a:rPr>
              <a:t>The client receives the modified data and displays the line on its screen.</a:t>
            </a:r>
            <a:endParaRPr kumimoji="0" lang="en-US" sz="2800" kern="0" cap="none" spc="0" normalizeH="0" baseline="0" noProof="0" dirty="0">
              <a:latin typeface="Gill Sans MT" panose="020B0502020104020203" pitchFamily="1" charset="0"/>
              <a:ea typeface="MS PGothic" panose="020B0600070205080204" pitchFamily="1" charset="-128"/>
              <a:cs typeface="MS PGothic" panose="020B0600070205080204" pitchFamily="1" charset="-128"/>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3"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4194"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pic>
        <p:nvPicPr>
          <p:cNvPr id="264195" name="Picture 15" descr="underline_base"/>
          <p:cNvPicPr/>
          <p:nvPr/>
        </p:nvPicPr>
        <p:blipFill>
          <a:blip r:embed="rId1"/>
          <a:stretch>
            <a:fillRect/>
          </a:stretch>
        </p:blipFill>
        <p:spPr>
          <a:xfrm>
            <a:off x="536575" y="790575"/>
            <a:ext cx="6399213" cy="173038"/>
          </a:xfrm>
          <a:prstGeom prst="rect">
            <a:avLst/>
          </a:prstGeom>
          <a:noFill/>
          <a:ln w="9525">
            <a:noFill/>
          </a:ln>
        </p:spPr>
      </p:pic>
      <p:sp>
        <p:nvSpPr>
          <p:cNvPr id="264196" name="Rectangle 2"/>
          <p:cNvSpPr>
            <a:spLocks noGrp="1"/>
          </p:cNvSpPr>
          <p:nvPr>
            <p:ph type="title"/>
          </p:nvPr>
        </p:nvSpPr>
        <p:spPr>
          <a:xfrm>
            <a:off x="511175" y="0"/>
            <a:ext cx="7772400" cy="1143000"/>
          </a:xfrm>
        </p:spPr>
        <p:txBody>
          <a:bodyPr vert="horz" wrap="square" lIns="91440" tIns="45720" rIns="91440" bIns="45720" anchor="ctr" anchorCtr="0"/>
          <a:p>
            <a:r>
              <a:rPr lang="en-US" altLang="zh-CN" sz="4000"/>
              <a:t>Socket programming </a:t>
            </a:r>
            <a:r>
              <a:rPr lang="en-US" altLang="zh-CN" sz="4000" i="1">
                <a:solidFill>
                  <a:srgbClr val="CC0000"/>
                </a:solidFill>
              </a:rPr>
              <a:t>with UDP</a:t>
            </a:r>
            <a:endParaRPr lang="en-US" altLang="zh-CN">
              <a:solidFill>
                <a:srgbClr val="CC0000"/>
              </a:solidFill>
            </a:endParaRPr>
          </a:p>
        </p:txBody>
      </p:sp>
      <p:sp>
        <p:nvSpPr>
          <p:cNvPr id="264197" name="Rectangle 3"/>
          <p:cNvSpPr>
            <a:spLocks noGrp="1"/>
          </p:cNvSpPr>
          <p:nvPr>
            <p:ph sz="half" idx="1"/>
          </p:nvPr>
        </p:nvSpPr>
        <p:spPr>
          <a:xfrm>
            <a:off x="455613" y="1354138"/>
            <a:ext cx="7265987" cy="4648200"/>
          </a:xfrm>
        </p:spPr>
        <p:txBody>
          <a:bodyPr vert="horz" wrap="square" lIns="91440" tIns="45720" rIns="91440" bIns="45720" anchor="t" anchorCtr="0"/>
          <a:p>
            <a:pPr>
              <a:buClr>
                <a:srgbClr val="000099"/>
              </a:buClr>
              <a:buSzPct val="65000"/>
              <a:buFont typeface="Wingdings" panose="05000000000000000000" pitchFamily="2" charset="2"/>
              <a:buNone/>
            </a:pPr>
            <a:r>
              <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rPr>
              <a:t>UDP: no </a:t>
            </a:r>
            <a:r>
              <a:rPr lang="ja-JP" altLang="en-US">
                <a:solidFill>
                  <a:srgbClr val="CC0000"/>
                </a:solidFill>
                <a:latin typeface="Gill Sans MT" panose="020B0502020104020203" pitchFamily="1" charset="0"/>
                <a:ea typeface="MS PGothic" panose="020B0600070205080204" pitchFamily="1" charset="-128"/>
                <a:cs typeface="MS PGothic" panose="020B0600070205080204" pitchFamily="1" charset="-128"/>
              </a:rPr>
              <a:t>“</a:t>
            </a:r>
            <a:r>
              <a:rPr lang="en-US" altLang="ja-JP">
                <a:solidFill>
                  <a:srgbClr val="CC0000"/>
                </a:solidFill>
                <a:latin typeface="Gill Sans MT" panose="020B0502020104020203" pitchFamily="1" charset="0"/>
                <a:ea typeface="MS PGothic" panose="020B0600070205080204" pitchFamily="1" charset="-128"/>
                <a:cs typeface="MS PGothic" panose="020B0600070205080204" pitchFamily="1" charset="-128"/>
              </a:rPr>
              <a:t>connection</a:t>
            </a:r>
            <a:r>
              <a:rPr lang="ja-JP" altLang="en-US">
                <a:solidFill>
                  <a:srgbClr val="CC0000"/>
                </a:solidFill>
                <a:latin typeface="Gill Sans MT" panose="020B0502020104020203" pitchFamily="1" charset="0"/>
                <a:ea typeface="MS PGothic" panose="020B0600070205080204" pitchFamily="1" charset="-128"/>
                <a:cs typeface="MS PGothic" panose="020B0600070205080204" pitchFamily="1" charset="-128"/>
              </a:rPr>
              <a:t>”</a:t>
            </a:r>
            <a:r>
              <a:rPr lang="en-US" altLang="ja-JP">
                <a:solidFill>
                  <a:srgbClr val="CC0000"/>
                </a:solidFill>
                <a:latin typeface="Gill Sans MT" panose="020B0502020104020203" pitchFamily="1" charset="0"/>
                <a:ea typeface="MS PGothic" panose="020B0600070205080204" pitchFamily="1" charset="-128"/>
                <a:cs typeface="MS PGothic" panose="020B0600070205080204" pitchFamily="1" charset="-128"/>
              </a:rPr>
              <a:t> between client &amp; server</a:t>
            </a:r>
            <a:endParaRPr lang="en-US" altLang="ja-JP">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no handshaking before sending data</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sender explicitly attaches IP destination address and port # to each packet</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rcvr extracts sender IP address and port# from received packet</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r>
              <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rPr>
              <a:t>UDP: transmitted data may be lost or received out-of-order</a:t>
            </a: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r>
              <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rPr>
              <a:t>Application viewpoint:</a:t>
            </a: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lnSpc>
                <a:spcPts val="2800"/>
              </a:lnSpc>
              <a:spcBef>
                <a:spcPct val="0"/>
              </a:spcBef>
              <a:buClrTx/>
              <a:buSzTx/>
            </a:pPr>
            <a:r>
              <a:rPr lang="en-US" altLang="zh-CN" sz="2400">
                <a:latin typeface="Gill Sans MT" panose="020B0502020104020203" pitchFamily="1" charset="0"/>
                <a:ea typeface="MS PGothic" panose="020B0600070205080204" pitchFamily="1" charset="-128"/>
                <a:cs typeface="MS PGothic" panose="020B0600070205080204" pitchFamily="1" charset="-128"/>
              </a:rPr>
              <a:t>UDP provides </a:t>
            </a:r>
            <a:r>
              <a:rPr lang="en-US" altLang="zh-CN" sz="2400" i="1">
                <a:latin typeface="Gill Sans MT" panose="020B0502020104020203" pitchFamily="1" charset="0"/>
                <a:ea typeface="MS PGothic" panose="020B0600070205080204" pitchFamily="1" charset="-128"/>
                <a:cs typeface="MS PGothic" panose="020B0600070205080204" pitchFamily="1" charset="-128"/>
              </a:rPr>
              <a:t>unreliable</a:t>
            </a:r>
            <a:r>
              <a:rPr lang="en-US" altLang="zh-CN" sz="2400">
                <a:latin typeface="Gill Sans MT" panose="020B0502020104020203" pitchFamily="1" charset="0"/>
                <a:ea typeface="MS PGothic" panose="020B0600070205080204" pitchFamily="1" charset="-128"/>
                <a:cs typeface="MS PGothic" panose="020B0600070205080204" pitchFamily="1" charset="-128"/>
              </a:rPr>
              <a:t> transfer  of groups of bytes (</a:t>
            </a:r>
            <a:r>
              <a:rPr lang="ja-JP" altLang="en-US" sz="2400">
                <a:latin typeface="Gill Sans MT" panose="020B0502020104020203" pitchFamily="1" charset="0"/>
                <a:ea typeface="MS PGothic" panose="020B0600070205080204" pitchFamily="1" charset="-128"/>
                <a:cs typeface="MS PGothic" panose="020B0600070205080204" pitchFamily="1" charset="-128"/>
              </a:rPr>
              <a:t>“</a:t>
            </a:r>
            <a:r>
              <a:rPr lang="en-US" altLang="ja-JP" sz="2400">
                <a:latin typeface="Gill Sans MT" panose="020B0502020104020203" pitchFamily="1" charset="0"/>
                <a:ea typeface="MS PGothic" panose="020B0600070205080204" pitchFamily="1" charset="-128"/>
                <a:cs typeface="MS PGothic" panose="020B0600070205080204" pitchFamily="1" charset="-128"/>
              </a:rPr>
              <a:t>datagrams</a:t>
            </a:r>
            <a:r>
              <a:rPr lang="ja-JP" altLang="en-US" sz="2400">
                <a:latin typeface="Gill Sans MT" panose="020B0502020104020203" pitchFamily="1" charset="0"/>
                <a:ea typeface="MS PGothic" panose="020B0600070205080204" pitchFamily="1" charset="-128"/>
                <a:cs typeface="MS PGothic" panose="020B0600070205080204" pitchFamily="1" charset="-128"/>
              </a:rPr>
              <a:t>”</a:t>
            </a:r>
            <a:r>
              <a:rPr lang="en-US" altLang="ja-JP" sz="2400">
                <a:latin typeface="Gill Sans MT" panose="020B0502020104020203" pitchFamily="1" charset="0"/>
                <a:ea typeface="MS PGothic" panose="020B0600070205080204" pitchFamily="1" charset="-128"/>
                <a:cs typeface="MS PGothic" panose="020B0600070205080204" pitchFamily="1" charset="-128"/>
              </a:rPr>
              <a:t>)  between client and server</a:t>
            </a:r>
            <a:endParaRPr lang="en-US" altLang="ja-JP" sz="2400">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endParaRPr lang="en-US" altLang="zh-CN">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p:txBody>
      </p:sp>
      <p:sp>
        <p:nvSpPr>
          <p:cNvPr id="264198" name="Rectangle 7"/>
          <p:cNvSpPr/>
          <p:nvPr/>
        </p:nvSpPr>
        <p:spPr>
          <a:xfrm>
            <a:off x="4995863" y="3198813"/>
            <a:ext cx="184150" cy="457200"/>
          </a:xfrm>
          <a:prstGeom prst="rect">
            <a:avLst/>
          </a:prstGeom>
          <a:solidFill>
            <a:schemeClr val="bg1"/>
          </a:solid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400">
              <a:solidFill>
                <a:srgbClr val="000000"/>
              </a:solidFill>
              <a:latin typeface="Comic Sans MS" panose="030F0902030302020204" pitchFamily="66"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7" name="Rectangle 2"/>
          <p:cNvSpPr>
            <a:spLocks noGrp="1"/>
          </p:cNvSpPr>
          <p:nvPr>
            <p:ph type="title"/>
          </p:nvPr>
        </p:nvSpPr>
        <p:spPr>
          <a:xfrm>
            <a:off x="488950" y="0"/>
            <a:ext cx="7772400" cy="1143000"/>
          </a:xfrm>
        </p:spPr>
        <p:txBody>
          <a:bodyPr vert="horz" wrap="square" lIns="91440" tIns="45720" rIns="91440" bIns="45720" anchor="ctr" anchorCtr="0"/>
          <a:p>
            <a:r>
              <a:rPr lang="en-US" altLang="zh-CN" sz="3600"/>
              <a:t>Client/server socket interaction: UDP</a:t>
            </a:r>
            <a:endParaRPr lang="en-US" altLang="zh-CN"/>
          </a:p>
        </p:txBody>
      </p:sp>
      <p:grpSp>
        <p:nvGrpSpPr>
          <p:cNvPr id="2" name="Group 4"/>
          <p:cNvGrpSpPr/>
          <p:nvPr/>
        </p:nvGrpSpPr>
        <p:grpSpPr>
          <a:xfrm>
            <a:off x="5510213" y="4081463"/>
            <a:ext cx="2211387" cy="2111375"/>
            <a:chOff x="3485" y="2550"/>
            <a:chExt cx="1393" cy="1330"/>
          </a:xfrm>
        </p:grpSpPr>
        <p:grpSp>
          <p:nvGrpSpPr>
            <p:cNvPr id="265242" name="Group 5"/>
            <p:cNvGrpSpPr/>
            <p:nvPr/>
          </p:nvGrpSpPr>
          <p:grpSpPr>
            <a:xfrm>
              <a:off x="3485" y="2964"/>
              <a:ext cx="1393" cy="916"/>
              <a:chOff x="3485" y="2964"/>
              <a:chExt cx="1393" cy="916"/>
            </a:xfrm>
          </p:grpSpPr>
          <p:sp>
            <p:nvSpPr>
              <p:cNvPr id="265244" name="Text Box 6"/>
              <p:cNvSpPr txBox="1"/>
              <p:nvPr/>
            </p:nvSpPr>
            <p:spPr>
              <a:xfrm>
                <a:off x="3509" y="3473"/>
                <a:ext cx="900" cy="407"/>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close</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clientSocke</a:t>
                </a:r>
                <a:r>
                  <a:rPr lang="en-US" altLang="zh-CN" sz="1800">
                    <a:solidFill>
                      <a:srgbClr val="FF0000"/>
                    </a:solidFill>
                    <a:latin typeface="Arial" panose="020B0604020202090204" pitchFamily="34" charset="0"/>
                  </a:rPr>
                  <a:t>t</a:t>
                </a:r>
                <a:endParaRPr lang="en-US" altLang="zh-CN" sz="1800">
                  <a:solidFill>
                    <a:srgbClr val="000000"/>
                  </a:solidFill>
                  <a:latin typeface="Times New Roman" panose="02020503050405090304" pitchFamily="18" charset="0"/>
                </a:endParaRPr>
              </a:p>
            </p:txBody>
          </p:sp>
          <p:sp>
            <p:nvSpPr>
              <p:cNvPr id="265245" name="Line 7"/>
              <p:cNvSpPr/>
              <p:nvPr/>
            </p:nvSpPr>
            <p:spPr>
              <a:xfrm>
                <a:off x="3936" y="3318"/>
                <a:ext cx="0" cy="204"/>
              </a:xfrm>
              <a:prstGeom prst="line">
                <a:avLst/>
              </a:prstGeom>
              <a:ln w="28575" cap="flat" cmpd="sng">
                <a:solidFill>
                  <a:srgbClr val="000099"/>
                </a:solidFill>
                <a:prstDash val="solid"/>
                <a:headEnd type="none" w="med" len="med"/>
                <a:tailEnd type="triangle" w="med" len="med"/>
              </a:ln>
            </p:spPr>
          </p:sp>
          <p:sp>
            <p:nvSpPr>
              <p:cNvPr id="265246" name="Text Box 8"/>
              <p:cNvSpPr txBox="1"/>
              <p:nvPr/>
            </p:nvSpPr>
            <p:spPr>
              <a:xfrm>
                <a:off x="3485" y="2964"/>
                <a:ext cx="1393" cy="407"/>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read datagram from</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clientSocket</a:t>
                </a:r>
                <a:endParaRPr lang="en-US" altLang="zh-CN" sz="1800">
                  <a:solidFill>
                    <a:srgbClr val="CC0000"/>
                  </a:solidFill>
                  <a:latin typeface="Times New Roman" panose="02020503050405090304" pitchFamily="18" charset="0"/>
                </a:endParaRPr>
              </a:p>
            </p:txBody>
          </p:sp>
        </p:grpSp>
        <p:sp>
          <p:nvSpPr>
            <p:cNvPr id="265243" name="Line 9"/>
            <p:cNvSpPr/>
            <p:nvPr/>
          </p:nvSpPr>
          <p:spPr>
            <a:xfrm>
              <a:off x="3864" y="2550"/>
              <a:ext cx="0" cy="522"/>
            </a:xfrm>
            <a:prstGeom prst="line">
              <a:avLst/>
            </a:prstGeom>
            <a:ln w="28575" cap="flat" cmpd="sng">
              <a:solidFill>
                <a:srgbClr val="000099"/>
              </a:solidFill>
              <a:prstDash val="solid"/>
              <a:headEnd type="none" w="med" len="med"/>
              <a:tailEnd type="triangle" w="med" len="med"/>
            </a:ln>
          </p:spPr>
        </p:sp>
      </p:grpSp>
      <p:grpSp>
        <p:nvGrpSpPr>
          <p:cNvPr id="4" name="Group 10"/>
          <p:cNvGrpSpPr/>
          <p:nvPr/>
        </p:nvGrpSpPr>
        <p:grpSpPr>
          <a:xfrm>
            <a:off x="3000375" y="1333500"/>
            <a:ext cx="6203950" cy="2690813"/>
            <a:chOff x="1890" y="840"/>
            <a:chExt cx="3908" cy="1695"/>
          </a:xfrm>
        </p:grpSpPr>
        <p:grpSp>
          <p:nvGrpSpPr>
            <p:cNvPr id="265235" name="Group 11"/>
            <p:cNvGrpSpPr/>
            <p:nvPr/>
          </p:nvGrpSpPr>
          <p:grpSpPr>
            <a:xfrm>
              <a:off x="3397" y="1240"/>
              <a:ext cx="2290" cy="612"/>
              <a:chOff x="3241" y="1750"/>
              <a:chExt cx="2290" cy="612"/>
            </a:xfrm>
          </p:grpSpPr>
          <p:sp>
            <p:nvSpPr>
              <p:cNvPr id="265240" name="Text Box 12"/>
              <p:cNvSpPr txBox="1"/>
              <p:nvPr/>
            </p:nvSpPr>
            <p:spPr>
              <a:xfrm>
                <a:off x="3241" y="1750"/>
                <a:ext cx="1021" cy="465"/>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create socket:</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endParaRPr lang="en-US" altLang="zh-CN" sz="2400">
                  <a:solidFill>
                    <a:srgbClr val="000000"/>
                  </a:solidFill>
                  <a:latin typeface="Times New Roman" panose="02020503050405090304" pitchFamily="18" charset="0"/>
                </a:endParaRPr>
              </a:p>
            </p:txBody>
          </p:sp>
          <p:sp>
            <p:nvSpPr>
              <p:cNvPr id="265241" name="Text Box 13"/>
              <p:cNvSpPr txBox="1"/>
              <p:nvPr/>
            </p:nvSpPr>
            <p:spPr>
              <a:xfrm>
                <a:off x="3241" y="1944"/>
                <a:ext cx="2290" cy="418"/>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2000"/>
                  </a:lnSpc>
                  <a:buClr>
                    <a:schemeClr val="accent2"/>
                  </a:buClr>
                  <a:buSzPct val="85000"/>
                  <a:buFont typeface="ZapfDingbats" pitchFamily="82" charset="2"/>
                  <a:buNone/>
                </a:pPr>
                <a:r>
                  <a:rPr lang="en-US" altLang="zh-CN" sz="1800">
                    <a:solidFill>
                      <a:srgbClr val="CC0000"/>
                    </a:solidFill>
                    <a:latin typeface="Arial" panose="020B0604020202090204" pitchFamily="34" charset="0"/>
                  </a:rPr>
                  <a:t>clientSocket =</a:t>
                </a:r>
                <a:endParaRPr lang="en-US" altLang="zh-CN" sz="1800">
                  <a:solidFill>
                    <a:srgbClr val="CC0000"/>
                  </a:solidFill>
                  <a:latin typeface="Arial" panose="020B0604020202090204" pitchFamily="34" charset="0"/>
                </a:endParaRPr>
              </a:p>
              <a:p>
                <a:pPr marL="0" lvl="0" indent="0">
                  <a:lnSpc>
                    <a:spcPts val="2000"/>
                  </a:lnSpc>
                  <a:buClr>
                    <a:schemeClr val="accent2"/>
                  </a:buClr>
                  <a:buSzPct val="85000"/>
                  <a:buFont typeface="ZapfDingbats" pitchFamily="82" charset="2"/>
                  <a:buNone/>
                </a:pPr>
                <a:r>
                  <a:rPr lang="en-US" altLang="zh-CN" sz="1800">
                    <a:solidFill>
                      <a:srgbClr val="CC0000"/>
                    </a:solidFill>
                    <a:latin typeface="Arial" panose="020B0604020202090204" pitchFamily="34" charset="0"/>
                  </a:rPr>
                  <a:t>socket(AF_INET,SOCK_DGRAM)</a:t>
                </a:r>
                <a:endParaRPr lang="en-US" altLang="zh-CN" sz="1800">
                  <a:solidFill>
                    <a:srgbClr val="CC0000"/>
                  </a:solidFill>
                  <a:latin typeface="Times New Roman" panose="02020503050405090304" pitchFamily="18" charset="0"/>
                </a:endParaRPr>
              </a:p>
            </p:txBody>
          </p:sp>
        </p:grpSp>
        <p:sp>
          <p:nvSpPr>
            <p:cNvPr id="265236" name="Text Box 14"/>
            <p:cNvSpPr txBox="1"/>
            <p:nvPr/>
          </p:nvSpPr>
          <p:spPr>
            <a:xfrm>
              <a:off x="3570" y="840"/>
              <a:ext cx="116" cy="288"/>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50000"/>
                </a:spcBef>
                <a:buClrTx/>
                <a:buSzTx/>
                <a:buFontTx/>
                <a:buNone/>
              </a:pPr>
              <a:endParaRPr lang="zh-CN" altLang="zh-CN" sz="2400">
                <a:solidFill>
                  <a:srgbClr val="000000"/>
                </a:solidFill>
                <a:latin typeface="Times New Roman" panose="02020503050405090304" pitchFamily="18" charset="0"/>
              </a:endParaRPr>
            </a:p>
          </p:txBody>
        </p:sp>
        <p:sp>
          <p:nvSpPr>
            <p:cNvPr id="265237" name="Text Box 15"/>
            <p:cNvSpPr txBox="1"/>
            <p:nvPr/>
          </p:nvSpPr>
          <p:spPr>
            <a:xfrm>
              <a:off x="3389" y="1953"/>
              <a:ext cx="2409" cy="582"/>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Create datagram with server IP and</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port=x; send datagram via</a:t>
              </a:r>
              <a:br>
                <a:rPr lang="en-US" altLang="zh-CN" sz="1800">
                  <a:solidFill>
                    <a:srgbClr val="CC0000"/>
                  </a:solidFill>
                  <a:latin typeface="Arial" panose="020B0604020202090204" pitchFamily="34" charset="0"/>
                </a:rPr>
              </a:br>
              <a:r>
                <a:rPr lang="en-US" altLang="zh-CN" sz="1800">
                  <a:solidFill>
                    <a:srgbClr val="CC0000"/>
                  </a:solidFill>
                  <a:latin typeface="Arial" panose="020B0604020202090204" pitchFamily="34" charset="0"/>
                </a:rPr>
                <a:t>clientSocket</a:t>
              </a:r>
              <a:endParaRPr lang="en-US" altLang="zh-CN" sz="1800">
                <a:solidFill>
                  <a:srgbClr val="CC0000"/>
                </a:solidFill>
                <a:latin typeface="Times New Roman" panose="02020503050405090304" pitchFamily="18" charset="0"/>
              </a:endParaRPr>
            </a:p>
          </p:txBody>
        </p:sp>
        <p:sp>
          <p:nvSpPr>
            <p:cNvPr id="265238" name="Line 16"/>
            <p:cNvSpPr/>
            <p:nvPr/>
          </p:nvSpPr>
          <p:spPr>
            <a:xfrm>
              <a:off x="3828" y="1830"/>
              <a:ext cx="0" cy="204"/>
            </a:xfrm>
            <a:prstGeom prst="line">
              <a:avLst/>
            </a:prstGeom>
            <a:ln w="28575" cap="flat" cmpd="sng">
              <a:solidFill>
                <a:srgbClr val="000099"/>
              </a:solidFill>
              <a:prstDash val="solid"/>
              <a:headEnd type="none" w="med" len="med"/>
              <a:tailEnd type="triangle" w="med" len="med"/>
            </a:ln>
          </p:spPr>
        </p:sp>
        <p:sp>
          <p:nvSpPr>
            <p:cNvPr id="265239" name="Line 17"/>
            <p:cNvSpPr/>
            <p:nvPr/>
          </p:nvSpPr>
          <p:spPr>
            <a:xfrm flipH="1">
              <a:off x="1890" y="2208"/>
              <a:ext cx="1518" cy="252"/>
            </a:xfrm>
            <a:prstGeom prst="line">
              <a:avLst/>
            </a:prstGeom>
            <a:ln w="28575" cap="flat" cmpd="sng">
              <a:solidFill>
                <a:srgbClr val="CC0000"/>
              </a:solidFill>
              <a:prstDash val="solid"/>
              <a:headEnd type="none" w="med" len="med"/>
              <a:tailEnd type="triangle" w="med" len="med"/>
            </a:ln>
          </p:spPr>
        </p:sp>
      </p:grpSp>
      <p:sp>
        <p:nvSpPr>
          <p:cNvPr id="265220" name="Text Box 18"/>
          <p:cNvSpPr txBox="1"/>
          <p:nvPr/>
        </p:nvSpPr>
        <p:spPr>
          <a:xfrm>
            <a:off x="820738" y="2187575"/>
            <a:ext cx="2462212" cy="369888"/>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create socket, port= x:</a:t>
            </a:r>
            <a:endParaRPr lang="en-US" altLang="zh-CN" sz="1800">
              <a:solidFill>
                <a:srgbClr val="000000"/>
              </a:solidFill>
              <a:latin typeface="Times New Roman" panose="02020503050405090304" pitchFamily="18" charset="0"/>
            </a:endParaRPr>
          </a:p>
        </p:txBody>
      </p:sp>
      <p:sp>
        <p:nvSpPr>
          <p:cNvPr id="265221" name="Text Box 19"/>
          <p:cNvSpPr txBox="1"/>
          <p:nvPr/>
        </p:nvSpPr>
        <p:spPr>
          <a:xfrm>
            <a:off x="833438" y="2482850"/>
            <a:ext cx="3635375" cy="663575"/>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2000"/>
              </a:lnSpc>
              <a:buClr>
                <a:schemeClr val="accent2"/>
              </a:buClr>
              <a:buSzPct val="85000"/>
              <a:buFont typeface="ZapfDingbats" pitchFamily="82" charset="2"/>
              <a:buNone/>
            </a:pPr>
            <a:r>
              <a:rPr lang="en-US" altLang="zh-CN" sz="1800">
                <a:solidFill>
                  <a:srgbClr val="CC0000"/>
                </a:solidFill>
                <a:latin typeface="Arial" panose="020B0604020202090204" pitchFamily="34" charset="0"/>
              </a:rPr>
              <a:t>serverSocket =</a:t>
            </a:r>
            <a:endParaRPr lang="en-US" altLang="zh-CN" sz="1800">
              <a:solidFill>
                <a:srgbClr val="CC0000"/>
              </a:solidFill>
              <a:latin typeface="Arial" panose="020B0604020202090204" pitchFamily="34" charset="0"/>
            </a:endParaRPr>
          </a:p>
          <a:p>
            <a:pPr marL="0" lvl="0" indent="0">
              <a:lnSpc>
                <a:spcPts val="2000"/>
              </a:lnSpc>
              <a:buClr>
                <a:schemeClr val="accent2"/>
              </a:buClr>
              <a:buSzPct val="85000"/>
              <a:buFont typeface="ZapfDingbats" pitchFamily="82" charset="2"/>
              <a:buNone/>
            </a:pPr>
            <a:r>
              <a:rPr lang="en-US" altLang="zh-CN" sz="1800">
                <a:solidFill>
                  <a:srgbClr val="CC0000"/>
                </a:solidFill>
                <a:latin typeface="Arial" panose="020B0604020202090204" pitchFamily="34" charset="0"/>
              </a:rPr>
              <a:t>socket(AF_INET,SOCK_DGRAM)</a:t>
            </a:r>
            <a:endParaRPr lang="en-US" altLang="zh-CN" sz="1800">
              <a:solidFill>
                <a:srgbClr val="CC0000"/>
              </a:solidFill>
              <a:latin typeface="Times New Roman" panose="02020503050405090304" pitchFamily="18" charset="0"/>
            </a:endParaRPr>
          </a:p>
        </p:txBody>
      </p:sp>
      <p:grpSp>
        <p:nvGrpSpPr>
          <p:cNvPr id="6" name="Group 20"/>
          <p:cNvGrpSpPr/>
          <p:nvPr/>
        </p:nvGrpSpPr>
        <p:grpSpPr>
          <a:xfrm>
            <a:off x="1316038" y="3146425"/>
            <a:ext cx="2211387" cy="1122363"/>
            <a:chOff x="885" y="1982"/>
            <a:chExt cx="1393" cy="707"/>
          </a:xfrm>
        </p:grpSpPr>
        <p:sp>
          <p:nvSpPr>
            <p:cNvPr id="265233" name="Line 21"/>
            <p:cNvSpPr/>
            <p:nvPr/>
          </p:nvSpPr>
          <p:spPr>
            <a:xfrm>
              <a:off x="1276" y="1982"/>
              <a:ext cx="0" cy="366"/>
            </a:xfrm>
            <a:prstGeom prst="line">
              <a:avLst/>
            </a:prstGeom>
            <a:ln w="28575" cap="flat" cmpd="sng">
              <a:solidFill>
                <a:srgbClr val="000099"/>
              </a:solidFill>
              <a:prstDash val="solid"/>
              <a:headEnd type="none" w="med" len="med"/>
              <a:tailEnd type="triangle" w="med" len="med"/>
            </a:ln>
          </p:spPr>
        </p:sp>
        <p:sp>
          <p:nvSpPr>
            <p:cNvPr id="265234" name="Text Box 22"/>
            <p:cNvSpPr txBox="1"/>
            <p:nvPr/>
          </p:nvSpPr>
          <p:spPr>
            <a:xfrm>
              <a:off x="885" y="2282"/>
              <a:ext cx="1393" cy="407"/>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read datagram from</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serverSocke</a:t>
              </a:r>
              <a:r>
                <a:rPr lang="en-US" altLang="zh-CN" sz="1800">
                  <a:solidFill>
                    <a:srgbClr val="FF0000"/>
                  </a:solidFill>
                  <a:latin typeface="Arial" panose="020B0604020202090204" pitchFamily="34" charset="0"/>
                </a:rPr>
                <a:t>t</a:t>
              </a:r>
              <a:endParaRPr lang="en-US" altLang="zh-CN" sz="1800">
                <a:solidFill>
                  <a:srgbClr val="000000"/>
                </a:solidFill>
                <a:latin typeface="Times New Roman" panose="02020503050405090304" pitchFamily="18" charset="0"/>
              </a:endParaRPr>
            </a:p>
          </p:txBody>
        </p:sp>
      </p:grpSp>
      <p:grpSp>
        <p:nvGrpSpPr>
          <p:cNvPr id="7" name="Group 23"/>
          <p:cNvGrpSpPr/>
          <p:nvPr/>
        </p:nvGrpSpPr>
        <p:grpSpPr>
          <a:xfrm>
            <a:off x="1338263" y="4295775"/>
            <a:ext cx="3973512" cy="1660525"/>
            <a:chOff x="899" y="2720"/>
            <a:chExt cx="2503" cy="1046"/>
          </a:xfrm>
        </p:grpSpPr>
        <p:sp>
          <p:nvSpPr>
            <p:cNvPr id="265230" name="Text Box 24"/>
            <p:cNvSpPr txBox="1"/>
            <p:nvPr/>
          </p:nvSpPr>
          <p:spPr>
            <a:xfrm>
              <a:off x="899" y="2835"/>
              <a:ext cx="1062" cy="931"/>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write reply to</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CC0000"/>
                  </a:solidFill>
                  <a:latin typeface="Arial" panose="020B0604020202090204" pitchFamily="34" charset="0"/>
                </a:rPr>
                <a:t>serverSocket</a:t>
              </a:r>
              <a:endParaRPr lang="en-US" altLang="zh-CN" sz="1800">
                <a:solidFill>
                  <a:srgbClr val="CC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specifying </a:t>
              </a:r>
              <a:br>
                <a:rPr lang="en-US" altLang="zh-CN" sz="1800">
                  <a:solidFill>
                    <a:srgbClr val="000000"/>
                  </a:solidFill>
                  <a:latin typeface="Arial" panose="020B0604020202090204" pitchFamily="34" charset="0"/>
                </a:rPr>
              </a:br>
              <a:r>
                <a:rPr lang="en-US" altLang="zh-CN" sz="1800">
                  <a:solidFill>
                    <a:srgbClr val="000000"/>
                  </a:solidFill>
                  <a:latin typeface="Arial" panose="020B0604020202090204" pitchFamily="34" charset="0"/>
                </a:rPr>
                <a:t>client address,</a:t>
              </a:r>
              <a:endParaRPr lang="en-US" altLang="zh-CN" sz="18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800">
                  <a:solidFill>
                    <a:srgbClr val="000000"/>
                  </a:solidFill>
                  <a:latin typeface="Arial" panose="020B0604020202090204" pitchFamily="34" charset="0"/>
                </a:rPr>
                <a:t>port number</a:t>
              </a:r>
              <a:endParaRPr lang="en-US" altLang="zh-CN" sz="1800">
                <a:solidFill>
                  <a:srgbClr val="000000"/>
                </a:solidFill>
                <a:latin typeface="Times New Roman" panose="02020503050405090304" pitchFamily="18" charset="0"/>
              </a:endParaRPr>
            </a:p>
          </p:txBody>
        </p:sp>
        <p:sp>
          <p:nvSpPr>
            <p:cNvPr id="265231" name="Line 25"/>
            <p:cNvSpPr/>
            <p:nvPr/>
          </p:nvSpPr>
          <p:spPr>
            <a:xfrm>
              <a:off x="1302" y="2720"/>
              <a:ext cx="0" cy="198"/>
            </a:xfrm>
            <a:prstGeom prst="line">
              <a:avLst/>
            </a:prstGeom>
            <a:ln w="28575" cap="flat" cmpd="sng">
              <a:solidFill>
                <a:srgbClr val="000099"/>
              </a:solidFill>
              <a:prstDash val="solid"/>
              <a:headEnd type="none" w="med" len="med"/>
              <a:tailEnd type="triangle" w="med" len="med"/>
            </a:ln>
          </p:spPr>
        </p:sp>
        <p:sp>
          <p:nvSpPr>
            <p:cNvPr id="265232" name="Line 26"/>
            <p:cNvSpPr/>
            <p:nvPr/>
          </p:nvSpPr>
          <p:spPr>
            <a:xfrm>
              <a:off x="1866" y="2970"/>
              <a:ext cx="1536" cy="180"/>
            </a:xfrm>
            <a:prstGeom prst="line">
              <a:avLst/>
            </a:prstGeom>
            <a:ln w="28575" cap="flat" cmpd="sng">
              <a:solidFill>
                <a:srgbClr val="CC0000"/>
              </a:solidFill>
              <a:prstDash val="solid"/>
              <a:headEnd type="none" w="med" len="med"/>
              <a:tailEnd type="triangle" w="med" len="med"/>
            </a:ln>
          </p:spPr>
        </p:sp>
      </p:grpSp>
      <p:sp>
        <p:nvSpPr>
          <p:cNvPr id="265224" name="Footer Placeholder 2"/>
          <p:cNvSpPr txBox="1">
            <a:spLocks noGrp="1"/>
          </p:cNvSpPr>
          <p:nvPr/>
        </p:nvSpPr>
        <p:spPr>
          <a:xfrm>
            <a:off x="7618413" y="6532563"/>
            <a:ext cx="1452562" cy="28575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r">
              <a:lnSpc>
                <a:spcPct val="100000"/>
              </a:lnSpc>
              <a:spcBef>
                <a:spcPct val="0"/>
              </a:spcBef>
              <a:buClrTx/>
              <a:buSzTx/>
              <a:buFontTx/>
              <a:buNone/>
            </a:pPr>
            <a:r>
              <a:rPr lang="en-US" altLang="zh-CN" sz="1200">
                <a:solidFill>
                  <a:srgbClr val="000000"/>
                </a:solidFill>
                <a:latin typeface="Arial" panose="020B0604020202090204" pitchFamily="34" charset="0"/>
                <a:cs typeface="Arial" panose="020B0604020202090204" pitchFamily="34" charset="0"/>
              </a:rPr>
              <a:t>Application  2-</a:t>
            </a:r>
            <a:fld id="{9A0DB2DC-4C9A-4742-B13C-FB6460FD3503}" type="slidenum">
              <a:rPr lang="en-US" altLang="zh-CN" sz="1200">
                <a:solidFill>
                  <a:srgbClr val="000000"/>
                </a:solidFill>
                <a:latin typeface="Arial" panose="020B0604020202090204" pitchFamily="34" charset="0"/>
                <a:cs typeface="Arial" panose="020B0604020202090204" pitchFamily="34" charset="0"/>
              </a:rPr>
            </a:fld>
            <a:endParaRPr lang="en-US" altLang="zh-CN" sz="1200">
              <a:solidFill>
                <a:srgbClr val="000000"/>
              </a:solidFill>
              <a:latin typeface="Arial" panose="020B0604020202090204" pitchFamily="34" charset="0"/>
              <a:ea typeface="Arial" panose="020B0604020202090204" pitchFamily="34" charset="0"/>
              <a:cs typeface="Arial" panose="020B0604020202090204" pitchFamily="34" charset="0"/>
            </a:endParaRPr>
          </a:p>
        </p:txBody>
      </p:sp>
      <p:pic>
        <p:nvPicPr>
          <p:cNvPr id="265225" name="Picture 32" descr="underline_base"/>
          <p:cNvPicPr/>
          <p:nvPr/>
        </p:nvPicPr>
        <p:blipFill>
          <a:blip r:embed="rId1"/>
          <a:stretch>
            <a:fillRect/>
          </a:stretch>
        </p:blipFill>
        <p:spPr>
          <a:xfrm>
            <a:off x="619125" y="782638"/>
            <a:ext cx="7313613" cy="173037"/>
          </a:xfrm>
          <a:prstGeom prst="rect">
            <a:avLst/>
          </a:prstGeom>
          <a:noFill/>
          <a:ln w="9525">
            <a:noFill/>
          </a:ln>
        </p:spPr>
      </p:pic>
      <p:sp>
        <p:nvSpPr>
          <p:cNvPr id="265226" name="Text Box 22"/>
          <p:cNvSpPr txBox="1"/>
          <p:nvPr/>
        </p:nvSpPr>
        <p:spPr>
          <a:xfrm>
            <a:off x="647700" y="1304925"/>
            <a:ext cx="3686175" cy="522288"/>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50000"/>
              </a:spcBef>
              <a:buClrTx/>
              <a:buSzTx/>
              <a:buFontTx/>
              <a:buNone/>
            </a:pPr>
            <a:r>
              <a:rPr lang="en-US" altLang="zh-CN">
                <a:solidFill>
                  <a:srgbClr val="000000"/>
                </a:solidFill>
              </a:rPr>
              <a:t>server</a:t>
            </a:r>
            <a:r>
              <a:rPr lang="en-US" altLang="zh-CN" sz="2400">
                <a:solidFill>
                  <a:srgbClr val="000000"/>
                </a:solidFill>
              </a:rPr>
              <a:t> (running</a:t>
            </a:r>
            <a:r>
              <a:rPr lang="en-US" altLang="zh-CN" sz="2000">
                <a:solidFill>
                  <a:srgbClr val="000000"/>
                </a:solidFill>
              </a:rPr>
              <a:t> on</a:t>
            </a:r>
            <a:r>
              <a:rPr lang="en-US" altLang="zh-CN" sz="1800">
                <a:solidFill>
                  <a:srgbClr val="000000"/>
                </a:solidFill>
                <a:latin typeface="Comic Sans MS" panose="030F0902030302020204" pitchFamily="66" charset="0"/>
              </a:rPr>
              <a:t> serverIP</a:t>
            </a:r>
            <a:r>
              <a:rPr lang="en-US" altLang="zh-CN" sz="2400">
                <a:solidFill>
                  <a:srgbClr val="000000"/>
                </a:solidFill>
              </a:rPr>
              <a:t>)</a:t>
            </a:r>
            <a:endParaRPr lang="en-US" altLang="zh-CN" sz="2400">
              <a:solidFill>
                <a:srgbClr val="000000"/>
              </a:solidFill>
            </a:endParaRPr>
          </a:p>
        </p:txBody>
      </p:sp>
      <p:sp>
        <p:nvSpPr>
          <p:cNvPr id="265227" name="Text Box 23"/>
          <p:cNvSpPr txBox="1"/>
          <p:nvPr/>
        </p:nvSpPr>
        <p:spPr>
          <a:xfrm>
            <a:off x="5411788" y="1301750"/>
            <a:ext cx="962025" cy="519113"/>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50000"/>
              </a:spcBef>
              <a:buClrTx/>
              <a:buSzTx/>
              <a:buFontTx/>
              <a:buNone/>
            </a:pPr>
            <a:r>
              <a:rPr lang="en-US" altLang="zh-CN">
                <a:solidFill>
                  <a:srgbClr val="000000"/>
                </a:solidFill>
              </a:rPr>
              <a:t>client</a:t>
            </a:r>
            <a:endParaRPr lang="en-US" altLang="zh-CN">
              <a:solidFill>
                <a:srgbClr val="000000"/>
              </a:solidFill>
            </a:endParaRPr>
          </a:p>
        </p:txBody>
      </p:sp>
      <p:sp>
        <p:nvSpPr>
          <p:cNvPr id="265228" name="Line 35"/>
          <p:cNvSpPr/>
          <p:nvPr/>
        </p:nvSpPr>
        <p:spPr>
          <a:xfrm>
            <a:off x="804863" y="1755775"/>
            <a:ext cx="3341687" cy="0"/>
          </a:xfrm>
          <a:prstGeom prst="line">
            <a:avLst/>
          </a:prstGeom>
          <a:ln w="19050" cap="flat" cmpd="sng">
            <a:solidFill>
              <a:srgbClr val="CC0000"/>
            </a:solidFill>
            <a:prstDash val="solid"/>
            <a:headEnd type="none" w="med" len="med"/>
            <a:tailEnd type="none" w="med" len="med"/>
          </a:ln>
        </p:spPr>
      </p:sp>
      <p:sp>
        <p:nvSpPr>
          <p:cNvPr id="265229" name="Line 36"/>
          <p:cNvSpPr/>
          <p:nvPr/>
        </p:nvSpPr>
        <p:spPr>
          <a:xfrm>
            <a:off x="5545138" y="1766888"/>
            <a:ext cx="676275" cy="0"/>
          </a:xfrm>
          <a:prstGeom prst="line">
            <a:avLst/>
          </a:prstGeom>
          <a:ln w="19050" cap="flat" cmpd="sng">
            <a:solidFill>
              <a:srgbClr val="CC0000"/>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1"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6242"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66243" name="Rectangle 2"/>
          <p:cNvSpPr/>
          <p:nvPr/>
        </p:nvSpPr>
        <p:spPr>
          <a:xfrm>
            <a:off x="422275" y="88900"/>
            <a:ext cx="7772400" cy="94773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3600">
                <a:solidFill>
                  <a:srgbClr val="000099"/>
                </a:solidFill>
              </a:rPr>
              <a:t>Example app: UDP client</a:t>
            </a:r>
            <a:endParaRPr lang="en-US" altLang="zh-CN" sz="4400">
              <a:solidFill>
                <a:srgbClr val="000099"/>
              </a:solidFill>
            </a:endParaRPr>
          </a:p>
        </p:txBody>
      </p:sp>
      <p:sp>
        <p:nvSpPr>
          <p:cNvPr id="266244" name="TextBox 1"/>
          <p:cNvSpPr txBox="1"/>
          <p:nvPr/>
        </p:nvSpPr>
        <p:spPr>
          <a:xfrm>
            <a:off x="2705100" y="1651000"/>
            <a:ext cx="6167438" cy="46497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from socket import *</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serverName = </a:t>
            </a:r>
            <a:r>
              <a:rPr lang="en-US" altLang="en-US" sz="2000">
                <a:latin typeface="Arial" panose="020B0604020202090204" pitchFamily="34" charset="0"/>
              </a:rPr>
              <a:t>‘</a:t>
            </a:r>
            <a:r>
              <a:rPr lang="en-US" altLang="zh-CN" sz="2000">
                <a:latin typeface="Arial" panose="020B0604020202090204" pitchFamily="34" charset="0"/>
              </a:rPr>
              <a:t>hostname</a:t>
            </a:r>
            <a:r>
              <a:rPr lang="en-US" altLang="en-US" sz="2000">
                <a:latin typeface="Arial" panose="020B0604020202090204" pitchFamily="34" charset="0"/>
              </a:rPr>
              <a:t>’</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serverPort = 12000</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 = socket(socket.AF_INET, </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                                   socket.SOCK_DGRAM)</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message = raw_input(</a:t>
            </a:r>
            <a:r>
              <a:rPr lang="en-US" altLang="en-US" sz="2000">
                <a:latin typeface="Arial" panose="020B0604020202090204" pitchFamily="34" charset="0"/>
              </a:rPr>
              <a:t>’</a:t>
            </a:r>
            <a:r>
              <a:rPr lang="en-US" altLang="zh-CN" sz="2000">
                <a:latin typeface="Arial" panose="020B0604020202090204" pitchFamily="34" charset="0"/>
              </a:rPr>
              <a:t>Input lowercase sentence:</a:t>
            </a:r>
            <a:r>
              <a:rPr lang="en-US" altLang="en-US" sz="2000">
                <a:latin typeface="Arial" panose="020B0604020202090204" pitchFamily="34" charset="0"/>
              </a:rPr>
              <a:t>’</a:t>
            </a:r>
            <a:r>
              <a:rPr lang="en-US" altLang="zh-CN" sz="2000">
                <a:latin typeface="Arial" panose="020B0604020202090204" pitchFamily="34" charset="0"/>
              </a:rPr>
              <a:t>)</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clientSocket.sendto</a:t>
            </a:r>
            <a:r>
              <a:rPr lang="en-US" altLang="zh-CN" sz="1800">
                <a:latin typeface="Arial" panose="020B0604020202090204" pitchFamily="34" charset="0"/>
              </a:rPr>
              <a:t>(message,(serverName, serverPort))</a:t>
            </a:r>
            <a:endParaRPr lang="en-US" altLang="zh-CN" sz="18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modifiedMessage, serverAddress = </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                                   clientSocket.recvfrom(2048)</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print modifiedMessage</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clientSocket.close()</a:t>
            </a:r>
            <a:endParaRPr lang="en-US" altLang="zh-CN" sz="2000">
              <a:latin typeface="Arial" panose="020B0604020202090204" pitchFamily="34" charset="0"/>
            </a:endParaRPr>
          </a:p>
        </p:txBody>
      </p:sp>
      <p:sp>
        <p:nvSpPr>
          <p:cNvPr id="266245" name="TextBox 2"/>
          <p:cNvSpPr txBox="1"/>
          <p:nvPr/>
        </p:nvSpPr>
        <p:spPr>
          <a:xfrm>
            <a:off x="2717800" y="1168400"/>
            <a:ext cx="2741613"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2400" i="1">
                <a:solidFill>
                  <a:srgbClr val="CC0000"/>
                </a:solidFill>
                <a:latin typeface="Arial" panose="020B0604020202090204" pitchFamily="34" charset="0"/>
              </a:rPr>
              <a:t>Python UDPClient</a:t>
            </a:r>
            <a:endParaRPr lang="en-US" altLang="zh-CN" sz="2400" i="1">
              <a:solidFill>
                <a:srgbClr val="CC0000"/>
              </a:solidFill>
              <a:latin typeface="Arial" panose="020B0604020202090204" pitchFamily="34" charset="0"/>
            </a:endParaRPr>
          </a:p>
        </p:txBody>
      </p:sp>
      <p:grpSp>
        <p:nvGrpSpPr>
          <p:cNvPr id="2" name="Group 46"/>
          <p:cNvGrpSpPr/>
          <p:nvPr/>
        </p:nvGrpSpPr>
        <p:grpSpPr>
          <a:xfrm>
            <a:off x="228600" y="1606550"/>
            <a:ext cx="2451100" cy="546100"/>
            <a:chOff x="228727" y="1605758"/>
            <a:chExt cx="2450973" cy="547500"/>
          </a:xfrm>
        </p:grpSpPr>
        <p:sp>
          <p:nvSpPr>
            <p:cNvPr id="266264" name="TextBox 3"/>
            <p:cNvSpPr txBox="1"/>
            <p:nvPr/>
          </p:nvSpPr>
          <p:spPr>
            <a:xfrm>
              <a:off x="228727" y="1605758"/>
              <a:ext cx="2057612" cy="5475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include Python</a:t>
              </a:r>
              <a:r>
                <a:rPr lang="en-US" altLang="en-US" sz="1400">
                  <a:solidFill>
                    <a:srgbClr val="000099"/>
                  </a:solidFill>
                  <a:latin typeface="Arial" panose="020B0604020202090204" pitchFamily="34" charset="0"/>
                </a:rPr>
                <a:t>’</a:t>
              </a:r>
              <a:r>
                <a:rPr lang="en-US" altLang="zh-CN" sz="1400">
                  <a:solidFill>
                    <a:srgbClr val="000099"/>
                  </a:solidFill>
                  <a:latin typeface="Arial" panose="020B0604020202090204" pitchFamily="34" charset="0"/>
                </a:rPr>
                <a:t>s socket </a:t>
              </a:r>
              <a:endParaRPr lang="en-US" altLang="zh-CN" sz="1400">
                <a:solidFill>
                  <a:srgbClr val="000099"/>
                </a:solidFill>
                <a:latin typeface="Arial" panose="020B0604020202090204" pitchFamily="34" charset="0"/>
              </a:endParaRPr>
            </a:p>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library</a:t>
              </a:r>
              <a:endParaRPr lang="en-US" altLang="zh-CN" sz="1400">
                <a:solidFill>
                  <a:srgbClr val="000099"/>
                </a:solidFill>
                <a:latin typeface="Arial" panose="020B0604020202090204" pitchFamily="34" charset="0"/>
              </a:endParaRPr>
            </a:p>
          </p:txBody>
        </p:sp>
        <p:cxnSp>
          <p:nvCxnSpPr>
            <p:cNvPr id="266265" name="Straight Connector 10"/>
            <p:cNvCxnSpPr/>
            <p:nvPr/>
          </p:nvCxnSpPr>
          <p:spPr>
            <a:xfrm flipV="1">
              <a:off x="952522" y="1930400"/>
              <a:ext cx="1727178" cy="8139"/>
            </a:xfrm>
            <a:prstGeom prst="line">
              <a:avLst/>
            </a:prstGeom>
            <a:ln w="12700" cap="flat" cmpd="sng">
              <a:solidFill>
                <a:srgbClr val="CC0000"/>
              </a:solidFill>
              <a:prstDash val="solid"/>
              <a:headEnd type="none" w="med" len="med"/>
              <a:tailEnd type="triangle" w="med" len="med"/>
            </a:ln>
          </p:spPr>
        </p:cxnSp>
      </p:grpSp>
      <p:grpSp>
        <p:nvGrpSpPr>
          <p:cNvPr id="3" name="Group 47"/>
          <p:cNvGrpSpPr/>
          <p:nvPr/>
        </p:nvGrpSpPr>
        <p:grpSpPr>
          <a:xfrm>
            <a:off x="190500" y="2917825"/>
            <a:ext cx="2587625" cy="523875"/>
            <a:chOff x="189714" y="2918150"/>
            <a:chExt cx="2587958" cy="523220"/>
          </a:xfrm>
        </p:grpSpPr>
        <p:sp>
          <p:nvSpPr>
            <p:cNvPr id="266262" name="TextBox 31"/>
            <p:cNvSpPr txBox="1"/>
            <p:nvPr/>
          </p:nvSpPr>
          <p:spPr>
            <a:xfrm>
              <a:off x="189714" y="2918150"/>
              <a:ext cx="2271818"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create UDP socket for server</a:t>
              </a:r>
              <a:endParaRPr lang="en-US" altLang="zh-CN" sz="1400">
                <a:solidFill>
                  <a:srgbClr val="000099"/>
                </a:solidFill>
                <a:latin typeface="Arial" panose="020B0604020202090204" pitchFamily="34" charset="0"/>
              </a:endParaRPr>
            </a:p>
          </p:txBody>
        </p:sp>
        <p:cxnSp>
          <p:nvCxnSpPr>
            <p:cNvPr id="266263" name="Straight Connector 32"/>
            <p:cNvCxnSpPr/>
            <p:nvPr/>
          </p:nvCxnSpPr>
          <p:spPr>
            <a:xfrm>
              <a:off x="2050143" y="3165929"/>
              <a:ext cx="727529" cy="2721"/>
            </a:xfrm>
            <a:prstGeom prst="line">
              <a:avLst/>
            </a:prstGeom>
            <a:ln w="12700" cap="flat" cmpd="sng">
              <a:solidFill>
                <a:srgbClr val="CC0000"/>
              </a:solidFill>
              <a:prstDash val="solid"/>
              <a:headEnd type="none" w="med" len="med"/>
              <a:tailEnd type="triangle" w="med" len="med"/>
            </a:ln>
          </p:spPr>
        </p:cxnSp>
      </p:grpSp>
      <p:grpSp>
        <p:nvGrpSpPr>
          <p:cNvPr id="4" name="Group 48"/>
          <p:cNvGrpSpPr/>
          <p:nvPr/>
        </p:nvGrpSpPr>
        <p:grpSpPr>
          <a:xfrm>
            <a:off x="215900" y="3530600"/>
            <a:ext cx="2505075" cy="547688"/>
            <a:chOff x="215900" y="3530600"/>
            <a:chExt cx="2505529" cy="547500"/>
          </a:xfrm>
        </p:grpSpPr>
        <p:sp>
          <p:nvSpPr>
            <p:cNvPr id="266260" name="TextBox 34"/>
            <p:cNvSpPr txBox="1"/>
            <p:nvPr/>
          </p:nvSpPr>
          <p:spPr>
            <a:xfrm>
              <a:off x="215900" y="3530600"/>
              <a:ext cx="1621833" cy="5475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get user keyboard</a:t>
              </a:r>
              <a:endParaRPr lang="en-US" altLang="zh-CN" sz="1400">
                <a:solidFill>
                  <a:srgbClr val="000099"/>
                </a:solidFill>
                <a:latin typeface="Arial" panose="020B0604020202090204" pitchFamily="34" charset="0"/>
              </a:endParaRPr>
            </a:p>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input </a:t>
              </a:r>
              <a:endParaRPr lang="en-US" altLang="zh-CN" sz="1400">
                <a:solidFill>
                  <a:srgbClr val="000099"/>
                </a:solidFill>
                <a:latin typeface="Arial" panose="020B0604020202090204" pitchFamily="34" charset="0"/>
              </a:endParaRPr>
            </a:p>
          </p:txBody>
        </p:sp>
        <p:cxnSp>
          <p:nvCxnSpPr>
            <p:cNvPr id="266261" name="Straight Connector 35"/>
            <p:cNvCxnSpPr/>
            <p:nvPr/>
          </p:nvCxnSpPr>
          <p:spPr>
            <a:xfrm flipV="1">
              <a:off x="762000" y="3968752"/>
              <a:ext cx="1959429" cy="4534"/>
            </a:xfrm>
            <a:prstGeom prst="line">
              <a:avLst/>
            </a:prstGeom>
            <a:ln w="12700" cap="flat" cmpd="sng">
              <a:solidFill>
                <a:srgbClr val="CC0000"/>
              </a:solidFill>
              <a:prstDash val="solid"/>
              <a:headEnd type="none" w="med" len="med"/>
              <a:tailEnd type="triangle" w="med" len="med"/>
            </a:ln>
          </p:spPr>
        </p:cxnSp>
      </p:grpSp>
      <p:grpSp>
        <p:nvGrpSpPr>
          <p:cNvPr id="5" name="Group 49"/>
          <p:cNvGrpSpPr/>
          <p:nvPr/>
        </p:nvGrpSpPr>
        <p:grpSpPr>
          <a:xfrm>
            <a:off x="166688" y="4064000"/>
            <a:ext cx="2568575" cy="523875"/>
            <a:chOff x="166472" y="4064002"/>
            <a:chExt cx="2568858" cy="522566"/>
          </a:xfrm>
        </p:grpSpPr>
        <p:sp>
          <p:nvSpPr>
            <p:cNvPr id="266258" name="TextBox 36"/>
            <p:cNvSpPr txBox="1"/>
            <p:nvPr/>
          </p:nvSpPr>
          <p:spPr>
            <a:xfrm>
              <a:off x="166472" y="4064002"/>
              <a:ext cx="2349500" cy="52256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Attach server name, port to message; send into socket</a:t>
              </a:r>
              <a:endParaRPr lang="en-US" altLang="zh-CN" sz="1400">
                <a:solidFill>
                  <a:srgbClr val="000099"/>
                </a:solidFill>
                <a:latin typeface="Arial" panose="020B0604020202090204" pitchFamily="34" charset="0"/>
              </a:endParaRPr>
            </a:p>
          </p:txBody>
        </p:sp>
        <p:cxnSp>
          <p:nvCxnSpPr>
            <p:cNvPr id="266259" name="Straight Connector 39"/>
            <p:cNvCxnSpPr/>
            <p:nvPr/>
          </p:nvCxnSpPr>
          <p:spPr>
            <a:xfrm>
              <a:off x="2069589" y="4443249"/>
              <a:ext cx="665741" cy="0"/>
            </a:xfrm>
            <a:prstGeom prst="line">
              <a:avLst/>
            </a:prstGeom>
            <a:ln w="12700" cap="flat" cmpd="sng">
              <a:solidFill>
                <a:srgbClr val="CC0000"/>
              </a:solidFill>
              <a:prstDash val="solid"/>
              <a:headEnd type="none" w="med" len="med"/>
              <a:tailEnd type="triangle" w="med" len="med"/>
            </a:ln>
          </p:spPr>
        </p:cxnSp>
      </p:grpSp>
      <p:grpSp>
        <p:nvGrpSpPr>
          <p:cNvPr id="6" name="Group 55"/>
          <p:cNvGrpSpPr/>
          <p:nvPr/>
        </p:nvGrpSpPr>
        <p:grpSpPr>
          <a:xfrm>
            <a:off x="214313" y="5472113"/>
            <a:ext cx="2511425" cy="523875"/>
            <a:chOff x="214386" y="5472277"/>
            <a:chExt cx="2511708" cy="523220"/>
          </a:xfrm>
        </p:grpSpPr>
        <p:sp>
          <p:nvSpPr>
            <p:cNvPr id="266256" name="TextBox 61"/>
            <p:cNvSpPr txBox="1"/>
            <p:nvPr/>
          </p:nvSpPr>
          <p:spPr>
            <a:xfrm>
              <a:off x="214386" y="5472277"/>
              <a:ext cx="2349500"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print out received string and close socket</a:t>
              </a:r>
              <a:endParaRPr lang="en-US" altLang="zh-CN" sz="1400">
                <a:solidFill>
                  <a:srgbClr val="000099"/>
                </a:solidFill>
                <a:latin typeface="Arial" panose="020B0604020202090204" pitchFamily="34" charset="0"/>
              </a:endParaRPr>
            </a:p>
          </p:txBody>
        </p:sp>
        <p:cxnSp>
          <p:nvCxnSpPr>
            <p:cNvPr id="266257" name="Straight Connector 62"/>
            <p:cNvCxnSpPr/>
            <p:nvPr/>
          </p:nvCxnSpPr>
          <p:spPr>
            <a:xfrm>
              <a:off x="2230329" y="5657589"/>
              <a:ext cx="495765" cy="242"/>
            </a:xfrm>
            <a:prstGeom prst="line">
              <a:avLst/>
            </a:prstGeom>
            <a:ln w="12700" cap="flat" cmpd="sng">
              <a:solidFill>
                <a:srgbClr val="CC0000"/>
              </a:solidFill>
              <a:prstDash val="solid"/>
              <a:headEnd type="none" w="med" len="med"/>
              <a:tailEnd type="triangle" w="med" len="med"/>
            </a:ln>
          </p:spPr>
        </p:cxnSp>
      </p:grpSp>
      <p:grpSp>
        <p:nvGrpSpPr>
          <p:cNvPr id="7" name="Group 54"/>
          <p:cNvGrpSpPr/>
          <p:nvPr/>
        </p:nvGrpSpPr>
        <p:grpSpPr>
          <a:xfrm>
            <a:off x="-157162" y="4530725"/>
            <a:ext cx="2900362" cy="677863"/>
            <a:chOff x="-157119" y="4530536"/>
            <a:chExt cx="2900123" cy="678317"/>
          </a:xfrm>
        </p:grpSpPr>
        <p:sp>
          <p:nvSpPr>
            <p:cNvPr id="266253" name="TextBox 56"/>
            <p:cNvSpPr txBox="1"/>
            <p:nvPr/>
          </p:nvSpPr>
          <p:spPr>
            <a:xfrm>
              <a:off x="192835" y="4642544"/>
              <a:ext cx="2349500" cy="56630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read reply characters from</a:t>
              </a:r>
              <a:endParaRPr lang="en-US" altLang="zh-CN" sz="1400">
                <a:solidFill>
                  <a:srgbClr val="000099"/>
                </a:solidFill>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socket into string</a:t>
              </a:r>
              <a:endParaRPr lang="en-US" altLang="zh-CN" sz="1400">
                <a:solidFill>
                  <a:srgbClr val="000099"/>
                </a:solidFill>
                <a:latin typeface="Arial" panose="020B0604020202090204" pitchFamily="34" charset="0"/>
              </a:endParaRPr>
            </a:p>
          </p:txBody>
        </p:sp>
        <p:cxnSp>
          <p:nvCxnSpPr>
            <p:cNvPr id="266254" name="Straight Connector 59"/>
            <p:cNvCxnSpPr/>
            <p:nvPr/>
          </p:nvCxnSpPr>
          <p:spPr>
            <a:xfrm flipV="1">
              <a:off x="2415586" y="4830837"/>
              <a:ext cx="327418" cy="416"/>
            </a:xfrm>
            <a:prstGeom prst="line">
              <a:avLst/>
            </a:prstGeom>
            <a:ln w="12700" cap="flat" cmpd="sng">
              <a:solidFill>
                <a:srgbClr val="CC0000"/>
              </a:solidFill>
              <a:prstDash val="solid"/>
              <a:headEnd type="none" w="med" len="med"/>
              <a:tailEnd type="triangle" w="med" len="med"/>
            </a:ln>
          </p:spPr>
        </p:cxnSp>
        <p:sp>
          <p:nvSpPr>
            <p:cNvPr id="266255" name="TextBox 53"/>
            <p:cNvSpPr txBox="1"/>
            <p:nvPr/>
          </p:nvSpPr>
          <p:spPr>
            <a:xfrm>
              <a:off x="-157119" y="4530536"/>
              <a:ext cx="184666" cy="4001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pic>
        <p:nvPicPr>
          <p:cNvPr id="266252" name="Picture 17" descr="underline_base"/>
          <p:cNvPicPr/>
          <p:nvPr/>
        </p:nvPicPr>
        <p:blipFill>
          <a:blip r:embed="rId1"/>
          <a:stretch>
            <a:fillRect/>
          </a:stretch>
        </p:blipFill>
        <p:spPr>
          <a:xfrm>
            <a:off x="576263" y="808038"/>
            <a:ext cx="4570412" cy="173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9634" name="标题 69633"/>
          <p:cNvSpPr>
            <a:spLocks noGrp="1"/>
          </p:cNvSpPr>
          <p:nvPr>
            <p:ph type="title"/>
          </p:nvPr>
        </p:nvSpPr>
        <p:spPr/>
        <p:txBody>
          <a:bodyPr anchor="ctr" anchorCtr="0"/>
          <a:p>
            <a:r>
              <a:rPr lang="zh-CN" altLang="en-US" dirty="0"/>
              <a:t>进程通信</a:t>
            </a:r>
            <a:endParaRPr lang="zh-CN" altLang="en-US" dirty="0"/>
          </a:p>
        </p:txBody>
      </p:sp>
      <p:sp>
        <p:nvSpPr>
          <p:cNvPr id="69635" name="文本占位符 69634"/>
          <p:cNvSpPr>
            <a:spLocks noGrp="1"/>
          </p:cNvSpPr>
          <p:nvPr>
            <p:ph type="body" sz="half" idx="1"/>
          </p:nvPr>
        </p:nvSpPr>
        <p:spPr>
          <a:xfrm>
            <a:off x="533400" y="1544638"/>
            <a:ext cx="3989388" cy="4648200"/>
          </a:xfrm>
        </p:spPr>
        <p:txBody>
          <a:bodyPr/>
          <a:p>
            <a:pPr>
              <a:buClr>
                <a:schemeClr val="accent2"/>
              </a:buClr>
              <a:buSzPct val="85000"/>
              <a:buFont typeface="ZapfDingbats" pitchFamily="82" charset="2"/>
              <a:buNone/>
            </a:pPr>
            <a:r>
              <a:rPr lang="zh-CN" altLang="en-US" dirty="0">
                <a:solidFill>
                  <a:srgbClr val="FF0000"/>
                </a:solidFill>
              </a:rPr>
              <a:t>进程：</a:t>
            </a:r>
            <a:r>
              <a:rPr lang="zh-CN" altLang="en-US" dirty="0"/>
              <a:t>在一台主机上运行的程序。</a:t>
            </a:r>
            <a:endParaRPr lang="en-US" altLang="zh-CN" sz="2400"/>
          </a:p>
          <a:p>
            <a:pPr>
              <a:buClr>
                <a:schemeClr val="accent2"/>
              </a:buClr>
              <a:buSzPct val="85000"/>
              <a:buFont typeface="ZapfDingbats" pitchFamily="82" charset="2"/>
            </a:pPr>
            <a:r>
              <a:rPr lang="zh-CN" altLang="en-US" dirty="0"/>
              <a:t>在同一台主机中，两个进程使用</a:t>
            </a:r>
            <a:r>
              <a:rPr lang="zh-CN" altLang="en-US" b="1" dirty="0">
                <a:solidFill>
                  <a:srgbClr val="FF0000"/>
                </a:solidFill>
              </a:rPr>
              <a:t>进程间通信</a:t>
            </a:r>
            <a:r>
              <a:rPr lang="en-US" altLang="zh-CN" b="1">
                <a:solidFill>
                  <a:srgbClr val="FF0000"/>
                </a:solidFill>
              </a:rPr>
              <a:t>IPC</a:t>
            </a:r>
            <a:r>
              <a:rPr lang="en-US" altLang="zh-CN"/>
              <a:t>(</a:t>
            </a:r>
            <a:r>
              <a:rPr lang="zh-CN" altLang="en-US" dirty="0"/>
              <a:t>由操作系统定义</a:t>
            </a:r>
            <a:r>
              <a:rPr lang="en-US" altLang="zh-CN"/>
              <a:t>)</a:t>
            </a:r>
            <a:r>
              <a:rPr lang="zh-CN" altLang="en-US" dirty="0"/>
              <a:t>通信</a:t>
            </a:r>
            <a:r>
              <a:rPr lang="en-US" altLang="zh-CN"/>
              <a:t>.</a:t>
            </a:r>
            <a:endParaRPr lang="en-US" altLang="zh-CN"/>
          </a:p>
          <a:p>
            <a:pPr>
              <a:buClr>
                <a:schemeClr val="accent2"/>
              </a:buClr>
              <a:buSzPct val="85000"/>
              <a:buFont typeface="ZapfDingbats" pitchFamily="82" charset="2"/>
            </a:pPr>
            <a:r>
              <a:rPr lang="zh-CN" altLang="en-US" dirty="0"/>
              <a:t>在不同的主机中的进程通过交换</a:t>
            </a:r>
            <a:r>
              <a:rPr lang="zh-CN" altLang="en-US" dirty="0">
                <a:solidFill>
                  <a:srgbClr val="FF0000"/>
                </a:solidFill>
                <a:latin typeface="微软雅黑" charset="-122"/>
                <a:ea typeface="微软雅黑" charset="-122"/>
              </a:rPr>
              <a:t>报文</a:t>
            </a:r>
            <a:r>
              <a:rPr lang="zh-CN" altLang="en-US" dirty="0"/>
              <a:t>通信</a:t>
            </a:r>
            <a:endParaRPr lang="en-US" altLang="zh-CN">
              <a:solidFill>
                <a:srgbClr val="FF0000"/>
              </a:solidFill>
            </a:endParaRPr>
          </a:p>
        </p:txBody>
      </p:sp>
      <p:sp>
        <p:nvSpPr>
          <p:cNvPr id="69636" name="文本占位符 69635"/>
          <p:cNvSpPr>
            <a:spLocks noGrp="1"/>
          </p:cNvSpPr>
          <p:nvPr>
            <p:ph type="body" sz="half" idx="2"/>
          </p:nvPr>
        </p:nvSpPr>
        <p:spPr>
          <a:xfrm>
            <a:off x="4903788" y="1477963"/>
            <a:ext cx="3810000" cy="2535237"/>
          </a:xfrm>
          <a:ln w="25400">
            <a:solidFill>
              <a:srgbClr val="FF0000"/>
            </a:solidFill>
            <a:miter/>
          </a:ln>
        </p:spPr>
        <p:txBody>
          <a:bodyPr/>
          <a:p>
            <a:pPr>
              <a:buClr>
                <a:schemeClr val="accent2"/>
              </a:buClr>
              <a:buSzPct val="85000"/>
              <a:buFont typeface="ZapfDingbats" pitchFamily="82" charset="2"/>
              <a:buNone/>
            </a:pPr>
            <a:r>
              <a:rPr lang="zh-CN" altLang="en-US" sz="2400" b="1" dirty="0">
                <a:solidFill>
                  <a:srgbClr val="FF0000"/>
                </a:solidFill>
              </a:rPr>
              <a:t>客户机进程</a:t>
            </a:r>
            <a:r>
              <a:rPr lang="en-US" altLang="zh-CN" sz="2400" b="1">
                <a:solidFill>
                  <a:srgbClr val="FF0000"/>
                </a:solidFill>
              </a:rPr>
              <a:t>:</a:t>
            </a:r>
            <a:r>
              <a:rPr lang="en-US" altLang="zh-CN" sz="2400"/>
              <a:t> </a:t>
            </a:r>
            <a:r>
              <a:rPr lang="zh-CN" altLang="en-US" sz="2400" dirty="0"/>
              <a:t>发起通信的进程</a:t>
            </a:r>
            <a:endParaRPr lang="en-US" altLang="zh-CN" sz="2400"/>
          </a:p>
          <a:p>
            <a:pPr>
              <a:buClr>
                <a:schemeClr val="accent2"/>
              </a:buClr>
              <a:buSzPct val="85000"/>
              <a:buFont typeface="ZapfDingbats" pitchFamily="82" charset="2"/>
              <a:buNone/>
            </a:pPr>
            <a:r>
              <a:rPr lang="zh-CN" altLang="en-US" sz="2400" b="1" dirty="0">
                <a:solidFill>
                  <a:srgbClr val="FF0000"/>
                </a:solidFill>
              </a:rPr>
              <a:t>服务器进程：</a:t>
            </a:r>
            <a:r>
              <a:rPr lang="zh-CN" altLang="en-US" sz="2400" dirty="0"/>
              <a:t>等待联系的进程</a:t>
            </a:r>
            <a:endParaRPr lang="en-US" altLang="zh-CN"/>
          </a:p>
          <a:p>
            <a:pPr>
              <a:buClr>
                <a:schemeClr val="accent2"/>
              </a:buClr>
              <a:buSzPct val="85000"/>
              <a:buFont typeface="ZapfDingbats" pitchFamily="82" charset="2"/>
              <a:buNone/>
            </a:pPr>
            <a:endParaRPr lang="zh-CN" altLang="en-US"/>
          </a:p>
        </p:txBody>
      </p:sp>
      <p:sp>
        <p:nvSpPr>
          <p:cNvPr id="69639" name="矩形 69638"/>
          <p:cNvSpPr/>
          <p:nvPr/>
        </p:nvSpPr>
        <p:spPr>
          <a:xfrm>
            <a:off x="4691063" y="4238625"/>
            <a:ext cx="3989387" cy="1839913"/>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zh-CN" altLang="en-US" dirty="0"/>
              <a:t>注意：具有</a:t>
            </a:r>
            <a:r>
              <a:rPr lang="en-US" altLang="zh-CN"/>
              <a:t>P2P</a:t>
            </a:r>
            <a:r>
              <a:rPr lang="zh-CN" altLang="en-US" dirty="0"/>
              <a:t>体系结构的应用程序</a:t>
            </a:r>
            <a:r>
              <a:rPr lang="zh-CN" altLang="en-US" b="1" dirty="0"/>
              <a:t>具有客户机进程和服务器进程</a:t>
            </a:r>
            <a:endParaRPr lang="zh-CN" altLang="en-US" b="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5"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7266"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67267" name="Rectangle 2"/>
          <p:cNvSpPr/>
          <p:nvPr/>
        </p:nvSpPr>
        <p:spPr>
          <a:xfrm>
            <a:off x="422275" y="88900"/>
            <a:ext cx="7772400" cy="94773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3600">
                <a:solidFill>
                  <a:srgbClr val="000099"/>
                </a:solidFill>
              </a:rPr>
              <a:t>Example app: UDP server</a:t>
            </a:r>
            <a:endParaRPr lang="en-US" altLang="zh-CN" sz="4400">
              <a:solidFill>
                <a:srgbClr val="000099"/>
              </a:solidFill>
            </a:endParaRPr>
          </a:p>
        </p:txBody>
      </p:sp>
      <p:sp>
        <p:nvSpPr>
          <p:cNvPr id="267268" name="TextBox 1"/>
          <p:cNvSpPr txBox="1"/>
          <p:nvPr/>
        </p:nvSpPr>
        <p:spPr>
          <a:xfrm>
            <a:off x="2717800" y="1651000"/>
            <a:ext cx="6143625" cy="3638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from socket import *</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serverPort = 12000</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serverSocket = socket(AF_INET, SOCK_DGRAM)</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serverSocket.bind((</a:t>
            </a:r>
            <a:r>
              <a:rPr lang="fr-FR" altLang="zh-CN" sz="2000">
                <a:latin typeface="Arial" panose="020B0604020202090204" pitchFamily="34" charset="0"/>
              </a:rPr>
              <a:t>''</a:t>
            </a:r>
            <a:r>
              <a:rPr lang="en-US" altLang="zh-CN" sz="2000">
                <a:latin typeface="Arial" panose="020B0604020202090204" pitchFamily="34" charset="0"/>
              </a:rPr>
              <a:t>, serverPort))</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print </a:t>
            </a:r>
            <a:r>
              <a:rPr lang="ja-JP" altLang="en-US" sz="2000">
                <a:latin typeface="Arial" panose="020B0604020202090204" pitchFamily="34" charset="0"/>
              </a:rPr>
              <a:t>“</a:t>
            </a:r>
            <a:r>
              <a:rPr lang="en-US" altLang="ja-JP" sz="2000" i="1">
                <a:latin typeface="Arial" panose="020B0604020202090204" pitchFamily="34" charset="0"/>
              </a:rPr>
              <a:t>The server is ready to receive</a:t>
            </a:r>
            <a:r>
              <a:rPr lang="en-US" altLang="en-US" sz="2000">
                <a:latin typeface="Arial" panose="020B0604020202090204" pitchFamily="34" charset="0"/>
              </a:rPr>
              <a:t>”</a:t>
            </a:r>
            <a:endParaRPr lang="en-US" altLang="ja-JP"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while 1:</a:t>
            </a:r>
            <a:endParaRPr lang="en-US" altLang="zh-CN" sz="2000">
              <a:latin typeface="Arial" panose="020B0604020202090204" pitchFamily="34" charset="0"/>
            </a:endParaRPr>
          </a:p>
          <a:p>
            <a:pPr marL="0" lvl="0" indent="0">
              <a:lnSpc>
                <a:spcPts val="2400"/>
              </a:lnSpc>
              <a:buClr>
                <a:schemeClr val="accent2"/>
              </a:buClr>
              <a:buSzPct val="85000"/>
              <a:buFont typeface="ZapfDingbats" pitchFamily="82" charset="2"/>
              <a:buNone/>
            </a:pPr>
            <a:r>
              <a:rPr lang="en-US" altLang="zh-CN" sz="1800">
                <a:latin typeface="Arial" panose="020B0604020202090204" pitchFamily="34" charset="0"/>
              </a:rPr>
              <a:t>    message, clientAddress = serverSocket.recvfrom(2048)</a:t>
            </a:r>
            <a:endParaRPr lang="en-US" altLang="zh-CN" sz="1800">
              <a:latin typeface="Arial" panose="020B0604020202090204" pitchFamily="34" charset="0"/>
            </a:endParaRPr>
          </a:p>
          <a:p>
            <a:pPr marL="0" lvl="0" indent="0">
              <a:lnSpc>
                <a:spcPts val="2400"/>
              </a:lnSpc>
              <a:buClr>
                <a:schemeClr val="accent2"/>
              </a:buClr>
              <a:buSzPct val="85000"/>
              <a:buFont typeface="ZapfDingbats" pitchFamily="82" charset="2"/>
              <a:buNone/>
            </a:pPr>
            <a:r>
              <a:rPr lang="en-US" altLang="zh-CN" sz="1800">
                <a:latin typeface="Arial" panose="020B0604020202090204" pitchFamily="34" charset="0"/>
              </a:rPr>
              <a:t>    modifiedMessage = message.upper()</a:t>
            </a:r>
            <a:endParaRPr lang="en-US" altLang="zh-CN" sz="1800">
              <a:latin typeface="Arial" panose="020B0604020202090204" pitchFamily="34" charset="0"/>
            </a:endParaRPr>
          </a:p>
          <a:p>
            <a:pPr marL="0" lvl="0" indent="0">
              <a:lnSpc>
                <a:spcPts val="2400"/>
              </a:lnSpc>
              <a:buClr>
                <a:schemeClr val="accent2"/>
              </a:buClr>
              <a:buSzPct val="85000"/>
              <a:buFont typeface="ZapfDingbats" pitchFamily="82" charset="2"/>
              <a:buNone/>
            </a:pPr>
            <a:r>
              <a:rPr lang="en-US" altLang="zh-CN" sz="1800">
                <a:latin typeface="Arial" panose="020B0604020202090204" pitchFamily="34" charset="0"/>
              </a:rPr>
              <a:t>    serverSocket.sendto(modifiedMessage, clientAddress)</a:t>
            </a:r>
            <a:endParaRPr lang="en-US" altLang="zh-CN" sz="1800">
              <a:latin typeface="Arial" panose="020B0604020202090204" pitchFamily="34" charset="0"/>
            </a:endParaRPr>
          </a:p>
        </p:txBody>
      </p:sp>
      <p:sp>
        <p:nvSpPr>
          <p:cNvPr id="267269" name="TextBox 2"/>
          <p:cNvSpPr txBox="1"/>
          <p:nvPr/>
        </p:nvSpPr>
        <p:spPr>
          <a:xfrm>
            <a:off x="2717800" y="1168400"/>
            <a:ext cx="286067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2400" i="1">
                <a:solidFill>
                  <a:srgbClr val="CC0000"/>
                </a:solidFill>
                <a:latin typeface="Arial" panose="020B0604020202090204" pitchFamily="34" charset="0"/>
              </a:rPr>
              <a:t>Python UDPServer</a:t>
            </a:r>
            <a:endParaRPr lang="en-US" altLang="zh-CN" sz="2400" i="1">
              <a:solidFill>
                <a:srgbClr val="CC0000"/>
              </a:solidFill>
              <a:latin typeface="Arial" panose="020B0604020202090204" pitchFamily="34" charset="0"/>
            </a:endParaRPr>
          </a:p>
        </p:txBody>
      </p:sp>
      <p:grpSp>
        <p:nvGrpSpPr>
          <p:cNvPr id="2" name="Group 13"/>
          <p:cNvGrpSpPr/>
          <p:nvPr/>
        </p:nvGrpSpPr>
        <p:grpSpPr>
          <a:xfrm>
            <a:off x="165100" y="2554288"/>
            <a:ext cx="2587625" cy="307975"/>
            <a:chOff x="164314" y="2554972"/>
            <a:chExt cx="2587958" cy="307777"/>
          </a:xfrm>
        </p:grpSpPr>
        <p:sp>
          <p:nvSpPr>
            <p:cNvPr id="267284" name="TextBox 31"/>
            <p:cNvSpPr txBox="1"/>
            <p:nvPr/>
          </p:nvSpPr>
          <p:spPr>
            <a:xfrm>
              <a:off x="164314" y="2554972"/>
              <a:ext cx="2559082" cy="30777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create UDP socket</a:t>
              </a:r>
              <a:endParaRPr lang="en-US" altLang="zh-CN" sz="1400">
                <a:solidFill>
                  <a:srgbClr val="000099"/>
                </a:solidFill>
                <a:latin typeface="Arial" panose="020B0604020202090204" pitchFamily="34" charset="0"/>
              </a:endParaRPr>
            </a:p>
          </p:txBody>
        </p:sp>
        <p:cxnSp>
          <p:nvCxnSpPr>
            <p:cNvPr id="267285" name="Straight Connector 32"/>
            <p:cNvCxnSpPr/>
            <p:nvPr/>
          </p:nvCxnSpPr>
          <p:spPr>
            <a:xfrm>
              <a:off x="1822045" y="2748411"/>
              <a:ext cx="930227" cy="1139"/>
            </a:xfrm>
            <a:prstGeom prst="line">
              <a:avLst/>
            </a:prstGeom>
            <a:ln w="12700" cap="flat" cmpd="sng">
              <a:solidFill>
                <a:srgbClr val="CC0000"/>
              </a:solidFill>
              <a:prstDash val="solid"/>
              <a:headEnd type="none" w="med" len="med"/>
              <a:tailEnd type="triangle" w="med" len="med"/>
            </a:ln>
          </p:spPr>
        </p:cxnSp>
      </p:grpSp>
      <p:grpSp>
        <p:nvGrpSpPr>
          <p:cNvPr id="3" name="Group 14"/>
          <p:cNvGrpSpPr/>
          <p:nvPr/>
        </p:nvGrpSpPr>
        <p:grpSpPr>
          <a:xfrm>
            <a:off x="169863" y="2884488"/>
            <a:ext cx="2540000" cy="523875"/>
            <a:chOff x="169076" y="2884812"/>
            <a:chExt cx="2541127" cy="523220"/>
          </a:xfrm>
        </p:grpSpPr>
        <p:sp>
          <p:nvSpPr>
            <p:cNvPr id="267282" name="TextBox 26"/>
            <p:cNvSpPr txBox="1"/>
            <p:nvPr/>
          </p:nvSpPr>
          <p:spPr>
            <a:xfrm>
              <a:off x="169076" y="2884812"/>
              <a:ext cx="2271818"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bind socket to local port number 12000</a:t>
              </a:r>
              <a:endParaRPr lang="en-US" altLang="zh-CN" sz="1400">
                <a:solidFill>
                  <a:srgbClr val="000099"/>
                </a:solidFill>
                <a:latin typeface="Arial" panose="020B0604020202090204" pitchFamily="34" charset="0"/>
              </a:endParaRPr>
            </a:p>
          </p:txBody>
        </p:sp>
        <p:cxnSp>
          <p:nvCxnSpPr>
            <p:cNvPr id="267283" name="Straight Connector 30"/>
            <p:cNvCxnSpPr/>
            <p:nvPr/>
          </p:nvCxnSpPr>
          <p:spPr>
            <a:xfrm>
              <a:off x="1982674" y="3169104"/>
              <a:ext cx="727529" cy="2721"/>
            </a:xfrm>
            <a:prstGeom prst="line">
              <a:avLst/>
            </a:prstGeom>
            <a:ln w="12700" cap="flat" cmpd="sng">
              <a:solidFill>
                <a:srgbClr val="CC0000"/>
              </a:solidFill>
              <a:prstDash val="solid"/>
              <a:headEnd type="none" w="med" len="med"/>
              <a:tailEnd type="triangle" w="med" len="med"/>
            </a:ln>
          </p:spPr>
        </p:cxnSp>
      </p:grpSp>
      <p:grpSp>
        <p:nvGrpSpPr>
          <p:cNvPr id="4" name="Group 15"/>
          <p:cNvGrpSpPr/>
          <p:nvPr/>
        </p:nvGrpSpPr>
        <p:grpSpPr>
          <a:xfrm>
            <a:off x="182563" y="3789363"/>
            <a:ext cx="2527300" cy="298450"/>
            <a:chOff x="182564" y="3788573"/>
            <a:chExt cx="2528092" cy="299227"/>
          </a:xfrm>
        </p:grpSpPr>
        <p:sp>
          <p:nvSpPr>
            <p:cNvPr id="267280" name="TextBox 34"/>
            <p:cNvSpPr txBox="1"/>
            <p:nvPr/>
          </p:nvSpPr>
          <p:spPr>
            <a:xfrm>
              <a:off x="182564" y="3788573"/>
              <a:ext cx="1194763" cy="29922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loop forever</a:t>
              </a:r>
              <a:endParaRPr lang="en-US" altLang="zh-CN" sz="1400">
                <a:solidFill>
                  <a:srgbClr val="000099"/>
                </a:solidFill>
                <a:latin typeface="Arial" panose="020B0604020202090204" pitchFamily="34" charset="0"/>
              </a:endParaRPr>
            </a:p>
          </p:txBody>
        </p:sp>
        <p:cxnSp>
          <p:nvCxnSpPr>
            <p:cNvPr id="267281" name="Straight Connector 35"/>
            <p:cNvCxnSpPr/>
            <p:nvPr/>
          </p:nvCxnSpPr>
          <p:spPr>
            <a:xfrm flipV="1">
              <a:off x="1266031" y="3964781"/>
              <a:ext cx="1444625" cy="3969"/>
            </a:xfrm>
            <a:prstGeom prst="line">
              <a:avLst/>
            </a:prstGeom>
            <a:ln w="12700" cap="flat" cmpd="sng">
              <a:solidFill>
                <a:srgbClr val="CC0000"/>
              </a:solidFill>
              <a:prstDash val="solid"/>
              <a:headEnd type="none" w="med" len="med"/>
              <a:tailEnd type="triangle" w="med" len="med"/>
            </a:ln>
          </p:spPr>
        </p:cxnSp>
      </p:grpSp>
      <p:grpSp>
        <p:nvGrpSpPr>
          <p:cNvPr id="5" name="Group 17"/>
          <p:cNvGrpSpPr/>
          <p:nvPr/>
        </p:nvGrpSpPr>
        <p:grpSpPr>
          <a:xfrm>
            <a:off x="176213" y="4151313"/>
            <a:ext cx="2743200" cy="708025"/>
            <a:chOff x="176621" y="4151971"/>
            <a:chExt cx="2743174" cy="707869"/>
          </a:xfrm>
        </p:grpSpPr>
        <p:sp>
          <p:nvSpPr>
            <p:cNvPr id="267278" name="TextBox 36"/>
            <p:cNvSpPr txBox="1"/>
            <p:nvPr/>
          </p:nvSpPr>
          <p:spPr>
            <a:xfrm>
              <a:off x="176621" y="4151971"/>
              <a:ext cx="2349500" cy="70786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Read from UDP socket into message, getting client</a:t>
              </a:r>
              <a:r>
                <a:rPr lang="en-US" altLang="en-US" sz="1400">
                  <a:solidFill>
                    <a:srgbClr val="000099"/>
                  </a:solidFill>
                  <a:latin typeface="Arial" panose="020B0604020202090204" pitchFamily="34" charset="0"/>
                </a:rPr>
                <a:t>’</a:t>
              </a:r>
              <a:r>
                <a:rPr lang="en-US" altLang="zh-CN" sz="1400">
                  <a:solidFill>
                    <a:srgbClr val="000099"/>
                  </a:solidFill>
                  <a:latin typeface="Arial" panose="020B0604020202090204" pitchFamily="34" charset="0"/>
                </a:rPr>
                <a:t>s address (client IP and port)</a:t>
              </a:r>
              <a:endParaRPr lang="en-US" altLang="zh-CN" sz="1400">
                <a:solidFill>
                  <a:srgbClr val="000099"/>
                </a:solidFill>
                <a:latin typeface="Arial" panose="020B0604020202090204" pitchFamily="34" charset="0"/>
              </a:endParaRPr>
            </a:p>
          </p:txBody>
        </p:sp>
        <p:cxnSp>
          <p:nvCxnSpPr>
            <p:cNvPr id="267279" name="Straight Connector 39"/>
            <p:cNvCxnSpPr/>
            <p:nvPr/>
          </p:nvCxnSpPr>
          <p:spPr>
            <a:xfrm flipV="1">
              <a:off x="1981317" y="4399595"/>
              <a:ext cx="938478" cy="1261"/>
            </a:xfrm>
            <a:prstGeom prst="line">
              <a:avLst/>
            </a:prstGeom>
            <a:ln w="12700" cap="flat" cmpd="sng">
              <a:solidFill>
                <a:srgbClr val="CC0000"/>
              </a:solidFill>
              <a:prstDash val="solid"/>
              <a:headEnd type="none" w="med" len="med"/>
              <a:tailEnd type="triangle" w="med" len="med"/>
            </a:ln>
          </p:spPr>
        </p:cxnSp>
      </p:grpSp>
      <p:grpSp>
        <p:nvGrpSpPr>
          <p:cNvPr id="6" name="Group 18"/>
          <p:cNvGrpSpPr/>
          <p:nvPr/>
        </p:nvGrpSpPr>
        <p:grpSpPr>
          <a:xfrm>
            <a:off x="312738" y="4948238"/>
            <a:ext cx="2695575" cy="523875"/>
            <a:chOff x="212916" y="4997129"/>
            <a:chExt cx="2696483" cy="523220"/>
          </a:xfrm>
        </p:grpSpPr>
        <p:sp>
          <p:nvSpPr>
            <p:cNvPr id="267276" name="TextBox 61"/>
            <p:cNvSpPr txBox="1"/>
            <p:nvPr/>
          </p:nvSpPr>
          <p:spPr>
            <a:xfrm>
              <a:off x="212916" y="4997129"/>
              <a:ext cx="2349500"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send upper case string back to this client</a:t>
              </a:r>
              <a:endParaRPr lang="en-US" altLang="zh-CN" sz="1400">
                <a:solidFill>
                  <a:srgbClr val="000099"/>
                </a:solidFill>
                <a:latin typeface="Arial" panose="020B0604020202090204" pitchFamily="34" charset="0"/>
              </a:endParaRPr>
            </a:p>
          </p:txBody>
        </p:sp>
        <p:cxnSp>
          <p:nvCxnSpPr>
            <p:cNvPr id="267277" name="Straight Connector 62"/>
            <p:cNvCxnSpPr/>
            <p:nvPr/>
          </p:nvCxnSpPr>
          <p:spPr>
            <a:xfrm>
              <a:off x="2147293" y="5106673"/>
              <a:ext cx="762106" cy="1209"/>
            </a:xfrm>
            <a:prstGeom prst="line">
              <a:avLst/>
            </a:prstGeom>
            <a:ln w="12700" cap="flat" cmpd="sng">
              <a:solidFill>
                <a:srgbClr val="CC0000"/>
              </a:solidFill>
              <a:prstDash val="solid"/>
              <a:headEnd type="none" w="med" len="med"/>
              <a:tailEnd type="triangle" w="med" len="med"/>
            </a:ln>
          </p:spPr>
        </p:cxnSp>
      </p:grpSp>
      <p:pic>
        <p:nvPicPr>
          <p:cNvPr id="267275" name="Picture 17" descr="underline_base"/>
          <p:cNvPicPr/>
          <p:nvPr/>
        </p:nvPicPr>
        <p:blipFill>
          <a:blip r:embed="rId1"/>
          <a:stretch>
            <a:fillRect/>
          </a:stretch>
        </p:blipFill>
        <p:spPr>
          <a:xfrm>
            <a:off x="601663" y="782638"/>
            <a:ext cx="4570412" cy="173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89"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8290"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pic>
        <p:nvPicPr>
          <p:cNvPr id="268291" name="Picture 16" descr="underline_base"/>
          <p:cNvPicPr/>
          <p:nvPr/>
        </p:nvPicPr>
        <p:blipFill>
          <a:blip r:embed="rId1"/>
          <a:stretch>
            <a:fillRect/>
          </a:stretch>
        </p:blipFill>
        <p:spPr>
          <a:xfrm>
            <a:off x="547688" y="868363"/>
            <a:ext cx="6399212" cy="173037"/>
          </a:xfrm>
          <a:prstGeom prst="rect">
            <a:avLst/>
          </a:prstGeom>
          <a:noFill/>
          <a:ln w="9525">
            <a:noFill/>
          </a:ln>
        </p:spPr>
      </p:pic>
      <p:sp>
        <p:nvSpPr>
          <p:cNvPr id="268292" name="Rectangle 2"/>
          <p:cNvSpPr>
            <a:spLocks noGrp="1"/>
          </p:cNvSpPr>
          <p:nvPr>
            <p:ph type="title"/>
          </p:nvPr>
        </p:nvSpPr>
        <p:spPr>
          <a:xfrm>
            <a:off x="423863" y="196850"/>
            <a:ext cx="7772400" cy="903288"/>
          </a:xfrm>
        </p:spPr>
        <p:txBody>
          <a:bodyPr vert="horz" wrap="square" lIns="91440" tIns="45720" rIns="91440" bIns="45720" anchor="ctr" anchorCtr="0"/>
          <a:p>
            <a:r>
              <a:rPr lang="en-US" altLang="zh-CN" sz="4000"/>
              <a:t>Socket programming </a:t>
            </a:r>
            <a:r>
              <a:rPr lang="en-US" altLang="zh-CN" sz="4000" i="1">
                <a:solidFill>
                  <a:srgbClr val="CC0000"/>
                </a:solidFill>
              </a:rPr>
              <a:t>with TCP</a:t>
            </a:r>
            <a:endParaRPr lang="en-US" altLang="zh-CN">
              <a:solidFill>
                <a:srgbClr val="CC0000"/>
              </a:solidFill>
            </a:endParaRPr>
          </a:p>
        </p:txBody>
      </p:sp>
      <p:sp>
        <p:nvSpPr>
          <p:cNvPr id="268293" name="Rectangle 3"/>
          <p:cNvSpPr>
            <a:spLocks noGrp="1"/>
          </p:cNvSpPr>
          <p:nvPr>
            <p:ph sz="half" idx="1"/>
          </p:nvPr>
        </p:nvSpPr>
        <p:spPr>
          <a:xfrm>
            <a:off x="514350" y="1352550"/>
            <a:ext cx="3810000" cy="4648200"/>
          </a:xfrm>
        </p:spPr>
        <p:txBody>
          <a:bodyPr vert="horz" wrap="square" lIns="91440" tIns="45720" rIns="91440" bIns="45720" anchor="t" anchorCtr="0"/>
          <a:p>
            <a:pPr>
              <a:buClr>
                <a:srgbClr val="000099"/>
              </a:buClr>
              <a:buSzPct val="65000"/>
              <a:buFont typeface="Wingdings" panose="05000000000000000000" pitchFamily="2" charset="2"/>
              <a:buNone/>
            </a:pPr>
            <a:r>
              <a:rPr lang="en-US" altLang="zh-CN" sz="2400">
                <a:solidFill>
                  <a:srgbClr val="CC0000"/>
                </a:solidFill>
                <a:latin typeface="Gill Sans MT" panose="020B0502020104020203" pitchFamily="1" charset="0"/>
                <a:ea typeface="MS PGothic" panose="020B0600070205080204" pitchFamily="1" charset="-128"/>
                <a:cs typeface="MS PGothic" panose="020B0600070205080204" pitchFamily="1" charset="-128"/>
              </a:rPr>
              <a:t>client must contact server</a:t>
            </a:r>
            <a:endParaRPr lang="en-US" altLang="zh-CN" sz="2400">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200">
                <a:latin typeface="Gill Sans MT" panose="020B0502020104020203" pitchFamily="1" charset="0"/>
                <a:ea typeface="MS PGothic" panose="020B0600070205080204" pitchFamily="1" charset="-128"/>
                <a:cs typeface="MS PGothic" panose="020B0600070205080204" pitchFamily="1" charset="-128"/>
              </a:rPr>
              <a:t>server process must first be running</a:t>
            </a:r>
            <a:endParaRPr lang="en-US" altLang="zh-CN" sz="2200">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200">
                <a:latin typeface="Gill Sans MT" panose="020B0502020104020203" pitchFamily="1" charset="0"/>
                <a:ea typeface="MS PGothic" panose="020B0600070205080204" pitchFamily="1" charset="-128"/>
                <a:cs typeface="MS PGothic" panose="020B0600070205080204" pitchFamily="1" charset="-128"/>
              </a:rPr>
              <a:t>server must have created socket (door) that welcomes client</a:t>
            </a:r>
            <a:r>
              <a:rPr lang="ja-JP" altLang="en-US" sz="2200">
                <a:latin typeface="Gill Sans MT" panose="020B0502020104020203" pitchFamily="1" charset="0"/>
                <a:ea typeface="MS PGothic" panose="020B0600070205080204" pitchFamily="1" charset="-128"/>
                <a:cs typeface="MS PGothic" panose="020B0600070205080204" pitchFamily="1" charset="-128"/>
              </a:rPr>
              <a:t>’</a:t>
            </a:r>
            <a:r>
              <a:rPr lang="en-US" altLang="ja-JP" sz="2200">
                <a:latin typeface="Gill Sans MT" panose="020B0502020104020203" pitchFamily="1" charset="0"/>
                <a:ea typeface="MS PGothic" panose="020B0600070205080204" pitchFamily="1" charset="-128"/>
                <a:cs typeface="MS PGothic" panose="020B0600070205080204" pitchFamily="1" charset="-128"/>
              </a:rPr>
              <a:t>s contact</a:t>
            </a:r>
            <a:endParaRPr lang="en-US" altLang="ja-JP" sz="2200">
              <a:latin typeface="Gill Sans MT" panose="020B0502020104020203" pitchFamily="1" charset="0"/>
              <a:ea typeface="MS PGothic" panose="020B0600070205080204" pitchFamily="1" charset="-128"/>
              <a:cs typeface="MS PGothic" panose="020B0600070205080204" pitchFamily="1" charset="-128"/>
            </a:endParaRPr>
          </a:p>
          <a:p>
            <a:pPr>
              <a:spcBef>
                <a:spcPct val="50000"/>
              </a:spcBef>
              <a:buClr>
                <a:srgbClr val="000099"/>
              </a:buClr>
              <a:buSzPct val="65000"/>
              <a:buFont typeface="Wingdings" panose="05000000000000000000" pitchFamily="2" charset="2"/>
              <a:buNone/>
            </a:pPr>
            <a:r>
              <a:rPr lang="en-US" altLang="zh-CN" sz="2400">
                <a:solidFill>
                  <a:srgbClr val="CC0000"/>
                </a:solidFill>
                <a:latin typeface="Gill Sans MT" panose="020B0502020104020203" pitchFamily="1" charset="0"/>
                <a:ea typeface="MS PGothic" panose="020B0600070205080204" pitchFamily="1" charset="-128"/>
                <a:cs typeface="MS PGothic" panose="020B0600070205080204" pitchFamily="1" charset="-128"/>
              </a:rPr>
              <a:t>client contacts server by:</a:t>
            </a:r>
            <a:endParaRPr lang="en-US" altLang="zh-CN" sz="2400">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200">
                <a:latin typeface="Gill Sans MT" panose="020B0502020104020203" pitchFamily="1" charset="0"/>
                <a:ea typeface="MS PGothic" panose="020B0600070205080204" pitchFamily="1" charset="-128"/>
                <a:cs typeface="MS PGothic" panose="020B0600070205080204" pitchFamily="1" charset="-128"/>
              </a:rPr>
              <a:t>Creating TCP socket, specifying IP address, port number of server process</a:t>
            </a:r>
            <a:endParaRPr lang="en-US" altLang="zh-CN" sz="2200">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r>
              <a:rPr lang="en-US" altLang="zh-CN" sz="2200" i="1">
                <a:solidFill>
                  <a:srgbClr val="CC0000"/>
                </a:solidFill>
                <a:latin typeface="Gill Sans MT" panose="020B0502020104020203" pitchFamily="1" charset="0"/>
                <a:ea typeface="MS PGothic" panose="020B0600070205080204" pitchFamily="1" charset="-128"/>
                <a:cs typeface="MS PGothic" panose="020B0600070205080204" pitchFamily="1" charset="-128"/>
              </a:rPr>
              <a:t>when client creates socket:</a:t>
            </a:r>
            <a:r>
              <a:rPr lang="en-US" altLang="zh-CN" sz="2200">
                <a:latin typeface="Gill Sans MT" panose="020B0502020104020203" pitchFamily="1" charset="0"/>
                <a:ea typeface="MS PGothic" panose="020B0600070205080204" pitchFamily="1" charset="-128"/>
                <a:cs typeface="MS PGothic" panose="020B0600070205080204" pitchFamily="1" charset="-128"/>
              </a:rPr>
              <a:t> client TCP establishes connection to server TCP</a:t>
            </a:r>
            <a:endParaRPr lang="en-US" altLang="zh-CN" sz="2200">
              <a:latin typeface="Gill Sans MT" panose="020B0502020104020203" pitchFamily="1" charset="0"/>
              <a:ea typeface="MS PGothic" panose="020B0600070205080204" pitchFamily="1" charset="-128"/>
              <a:cs typeface="MS PGothic" panose="020B0600070205080204" pitchFamily="1" charset="-128"/>
            </a:endParaRPr>
          </a:p>
          <a:p>
            <a:pPr>
              <a:buClr>
                <a:srgbClr val="000099"/>
              </a:buClr>
              <a:buSzPct val="65000"/>
            </a:pPr>
            <a:endParaRPr lang="en-US" altLang="zh-CN" sz="2000">
              <a:latin typeface="Gill Sans MT" panose="020B0502020104020203" pitchFamily="1" charset="0"/>
              <a:ea typeface="MS PGothic" panose="020B0600070205080204" pitchFamily="1" charset="-128"/>
              <a:cs typeface="MS PGothic" panose="020B0600070205080204" pitchFamily="1" charset="-128"/>
            </a:endParaRPr>
          </a:p>
        </p:txBody>
      </p:sp>
      <p:sp>
        <p:nvSpPr>
          <p:cNvPr id="268294" name="Rectangle 4"/>
          <p:cNvSpPr>
            <a:spLocks noGrp="1"/>
          </p:cNvSpPr>
          <p:nvPr>
            <p:ph sz="half" idx="2"/>
          </p:nvPr>
        </p:nvSpPr>
        <p:spPr>
          <a:xfrm>
            <a:off x="4495800" y="1390650"/>
            <a:ext cx="3962400" cy="3000375"/>
          </a:xfrm>
        </p:spPr>
        <p:txBody>
          <a:bodyPr vert="horz" wrap="square" lIns="91440" tIns="45720" rIns="91440" bIns="45720" anchor="t" anchorCtr="0"/>
          <a:p>
            <a:pPr>
              <a:buClr>
                <a:srgbClr val="000099"/>
              </a:buClr>
              <a:buSzPct val="65000"/>
            </a:pPr>
            <a:r>
              <a:rPr lang="en-US" altLang="zh-CN" sz="2200">
                <a:latin typeface="Gill Sans MT" panose="020B0502020104020203" pitchFamily="1" charset="0"/>
                <a:ea typeface="MS PGothic" panose="020B0600070205080204" pitchFamily="1" charset="-128"/>
                <a:cs typeface="MS PGothic" panose="020B0600070205080204" pitchFamily="1" charset="-128"/>
              </a:rPr>
              <a:t>when contacted by client, </a:t>
            </a:r>
            <a:r>
              <a:rPr lang="en-US" altLang="zh-CN" sz="2200" i="1">
                <a:solidFill>
                  <a:srgbClr val="CC0000"/>
                </a:solidFill>
                <a:latin typeface="Gill Sans MT" panose="020B0502020104020203" pitchFamily="1" charset="0"/>
                <a:ea typeface="MS PGothic" panose="020B0600070205080204" pitchFamily="1" charset="-128"/>
                <a:cs typeface="MS PGothic" panose="020B0600070205080204" pitchFamily="1" charset="-128"/>
              </a:rPr>
              <a:t>server TCP creates new socket</a:t>
            </a:r>
            <a:r>
              <a:rPr lang="en-US" altLang="zh-CN" sz="2200">
                <a:latin typeface="Gill Sans MT" panose="020B0502020104020203" pitchFamily="1" charset="0"/>
                <a:ea typeface="MS PGothic" panose="020B0600070205080204" pitchFamily="1" charset="-128"/>
                <a:cs typeface="MS PGothic" panose="020B0600070205080204" pitchFamily="1" charset="-128"/>
              </a:rPr>
              <a:t> for server process to communicate with that particular client</a:t>
            </a:r>
            <a:endParaRPr lang="en-US" altLang="zh-CN" sz="22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sz="2200">
                <a:latin typeface="Gill Sans MT" panose="020B0502020104020203" pitchFamily="1" charset="0"/>
                <a:ea typeface="MS PGothic" panose="020B0600070205080204" pitchFamily="1" charset="-128"/>
              </a:rPr>
              <a:t>allows server to talk with multiple clients</a:t>
            </a:r>
            <a:endParaRPr lang="en-US" altLang="zh-CN" sz="2200">
              <a:latin typeface="Gill Sans MT" panose="020B0502020104020203" pitchFamily="1" charset="0"/>
              <a:ea typeface="MS PGothic" panose="020B0600070205080204" pitchFamily="1" charset="-128"/>
            </a:endParaRPr>
          </a:p>
          <a:p>
            <a:pPr lvl="1">
              <a:buClr>
                <a:srgbClr val="000099"/>
              </a:buClr>
              <a:buSzTx/>
            </a:pPr>
            <a:r>
              <a:rPr lang="en-US" altLang="zh-CN" sz="2200">
                <a:latin typeface="Gill Sans MT" panose="020B0502020104020203" pitchFamily="1" charset="0"/>
                <a:ea typeface="MS PGothic" panose="020B0600070205080204" pitchFamily="1" charset="-128"/>
              </a:rPr>
              <a:t>source port numbers used to distinguish clients (more in Chap 3)</a:t>
            </a:r>
            <a:endParaRPr lang="en-US" altLang="zh-CN" sz="2200" i="1">
              <a:latin typeface="Gill Sans MT" panose="020B0502020104020203" pitchFamily="1" charset="0"/>
              <a:ea typeface="MS PGothic" panose="020B0600070205080204" pitchFamily="1" charset="-128"/>
            </a:endParaRPr>
          </a:p>
        </p:txBody>
      </p:sp>
      <p:sp>
        <p:nvSpPr>
          <p:cNvPr id="268295" name="Text Box 6"/>
          <p:cNvSpPr txBox="1"/>
          <p:nvPr/>
        </p:nvSpPr>
        <p:spPr>
          <a:xfrm>
            <a:off x="4733925" y="4964113"/>
            <a:ext cx="4043363" cy="1025525"/>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spcBef>
                <a:spcPct val="0"/>
              </a:spcBef>
              <a:buClrTx/>
              <a:buSzTx/>
              <a:buFontTx/>
              <a:buNone/>
            </a:pPr>
            <a:r>
              <a:rPr lang="en-US" altLang="zh-CN" sz="2400">
                <a:solidFill>
                  <a:srgbClr val="000099"/>
                </a:solidFill>
              </a:rPr>
              <a:t>TCP provides reliable, in-order</a:t>
            </a:r>
            <a:endParaRPr lang="en-US" altLang="zh-CN" sz="2400">
              <a:solidFill>
                <a:srgbClr val="000099"/>
              </a:solidFill>
            </a:endParaRPr>
          </a:p>
          <a:p>
            <a:pPr marL="0" lvl="0" indent="0">
              <a:spcBef>
                <a:spcPct val="0"/>
              </a:spcBef>
              <a:buClrTx/>
              <a:buSzTx/>
              <a:buFontTx/>
              <a:buNone/>
            </a:pPr>
            <a:r>
              <a:rPr lang="en-US" altLang="zh-CN" sz="2400">
                <a:solidFill>
                  <a:srgbClr val="000099"/>
                </a:solidFill>
              </a:rPr>
              <a:t>byte-stream transfer (</a:t>
            </a:r>
            <a:r>
              <a:rPr lang="ja-JP" altLang="en-US" sz="2400">
                <a:solidFill>
                  <a:srgbClr val="000099"/>
                </a:solidFill>
              </a:rPr>
              <a:t>“</a:t>
            </a:r>
            <a:r>
              <a:rPr lang="en-US" altLang="ja-JP" sz="2400">
                <a:solidFill>
                  <a:srgbClr val="000099"/>
                </a:solidFill>
              </a:rPr>
              <a:t>pipe</a:t>
            </a:r>
            <a:r>
              <a:rPr lang="ja-JP" altLang="en-US" sz="2400">
                <a:solidFill>
                  <a:srgbClr val="000099"/>
                </a:solidFill>
              </a:rPr>
              <a:t>”</a:t>
            </a:r>
            <a:r>
              <a:rPr lang="en-US" altLang="ja-JP" sz="2400">
                <a:solidFill>
                  <a:srgbClr val="000099"/>
                </a:solidFill>
              </a:rPr>
              <a:t>) </a:t>
            </a:r>
            <a:endParaRPr lang="en-US" altLang="ja-JP" sz="2400">
              <a:solidFill>
                <a:srgbClr val="000099"/>
              </a:solidFill>
            </a:endParaRPr>
          </a:p>
          <a:p>
            <a:pPr marL="0" lvl="0" indent="0">
              <a:spcBef>
                <a:spcPct val="0"/>
              </a:spcBef>
              <a:buClrTx/>
              <a:buSzTx/>
              <a:buFontTx/>
              <a:buNone/>
            </a:pPr>
            <a:r>
              <a:rPr lang="en-US" altLang="zh-CN" sz="2400">
                <a:solidFill>
                  <a:srgbClr val="000099"/>
                </a:solidFill>
              </a:rPr>
              <a:t>between client and server</a:t>
            </a:r>
            <a:endParaRPr lang="en-US" altLang="zh-CN" sz="2400">
              <a:solidFill>
                <a:srgbClr val="000099"/>
              </a:solidFill>
            </a:endParaRPr>
          </a:p>
        </p:txBody>
      </p:sp>
      <p:grpSp>
        <p:nvGrpSpPr>
          <p:cNvPr id="268296" name="Group 8"/>
          <p:cNvGrpSpPr/>
          <p:nvPr/>
        </p:nvGrpSpPr>
        <p:grpSpPr>
          <a:xfrm>
            <a:off x="4605338" y="4521200"/>
            <a:ext cx="2862262" cy="460375"/>
            <a:chOff x="-9" y="3823"/>
            <a:chExt cx="1803" cy="290"/>
          </a:xfrm>
        </p:grpSpPr>
        <p:sp>
          <p:nvSpPr>
            <p:cNvPr id="268297" name="Rectangle 9"/>
            <p:cNvSpPr/>
            <p:nvPr/>
          </p:nvSpPr>
          <p:spPr>
            <a:xfrm>
              <a:off x="96" y="3825"/>
              <a:ext cx="116" cy="288"/>
            </a:xfrm>
            <a:prstGeom prst="rect">
              <a:avLst/>
            </a:prstGeom>
            <a:solidFill>
              <a:schemeClr val="bg1"/>
            </a:solid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rgbClr val="3333CC"/>
                </a:buClr>
                <a:buSzPct val="85000"/>
                <a:buFont typeface="ZapfDingbats" pitchFamily="82" charset="2"/>
                <a:buNone/>
              </a:pPr>
              <a:endParaRPr lang="zh-CN" altLang="zh-CN" sz="2400">
                <a:solidFill>
                  <a:srgbClr val="000000"/>
                </a:solidFill>
                <a:latin typeface="Comic Sans MS" panose="030F0902030302020204" pitchFamily="66" charset="0"/>
              </a:endParaRPr>
            </a:p>
          </p:txBody>
        </p:sp>
        <p:sp>
          <p:nvSpPr>
            <p:cNvPr id="268298" name="Text Box 10"/>
            <p:cNvSpPr txBox="1"/>
            <p:nvPr/>
          </p:nvSpPr>
          <p:spPr>
            <a:xfrm>
              <a:off x="-9" y="3823"/>
              <a:ext cx="1803" cy="288"/>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r>
                <a:rPr lang="en-US" altLang="zh-CN" sz="2400">
                  <a:solidFill>
                    <a:srgbClr val="CC0000"/>
                  </a:solidFill>
                </a:rPr>
                <a:t>application viewpoint:</a:t>
              </a:r>
              <a:endParaRPr lang="en-US" altLang="zh-CN" sz="2400">
                <a:solidFill>
                  <a:srgbClr val="CC0000"/>
                </a:solidFil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69314"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69315" name="Rectangle 2"/>
          <p:cNvSpPr>
            <a:spLocks noGrp="1"/>
          </p:cNvSpPr>
          <p:nvPr>
            <p:ph type="title"/>
          </p:nvPr>
        </p:nvSpPr>
        <p:spPr>
          <a:xfrm>
            <a:off x="422275" y="88900"/>
            <a:ext cx="7772400" cy="947738"/>
          </a:xfrm>
        </p:spPr>
        <p:txBody>
          <a:bodyPr vert="horz" wrap="square" lIns="91440" tIns="45720" rIns="91440" bIns="45720" anchor="ctr" anchorCtr="0"/>
          <a:p>
            <a:r>
              <a:rPr lang="en-US" altLang="zh-CN" sz="3600"/>
              <a:t>Client/server socket interaction: TCP</a:t>
            </a:r>
            <a:endParaRPr lang="en-US" altLang="zh-CN"/>
          </a:p>
        </p:txBody>
      </p:sp>
      <p:grpSp>
        <p:nvGrpSpPr>
          <p:cNvPr id="2" name="Group 3"/>
          <p:cNvGrpSpPr/>
          <p:nvPr/>
        </p:nvGrpSpPr>
        <p:grpSpPr>
          <a:xfrm>
            <a:off x="1357313" y="3016250"/>
            <a:ext cx="1931987" cy="930275"/>
            <a:chOff x="827" y="2027"/>
            <a:chExt cx="1217" cy="586"/>
          </a:xfrm>
        </p:grpSpPr>
        <p:sp>
          <p:nvSpPr>
            <p:cNvPr id="269353" name="Text Box 4"/>
            <p:cNvSpPr txBox="1"/>
            <p:nvPr/>
          </p:nvSpPr>
          <p:spPr>
            <a:xfrm>
              <a:off x="827" y="2027"/>
              <a:ext cx="1059"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wait for incoming</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connection request</a:t>
              </a:r>
              <a:endParaRPr lang="en-US" altLang="zh-CN" sz="2400">
                <a:solidFill>
                  <a:srgbClr val="000000"/>
                </a:solidFill>
                <a:latin typeface="Times New Roman" panose="02020503050405090304" pitchFamily="18" charset="0"/>
              </a:endParaRPr>
            </a:p>
          </p:txBody>
        </p:sp>
        <p:sp>
          <p:nvSpPr>
            <p:cNvPr id="269354" name="Text Box 5"/>
            <p:cNvSpPr txBox="1"/>
            <p:nvPr/>
          </p:nvSpPr>
          <p:spPr>
            <a:xfrm>
              <a:off x="828" y="2283"/>
              <a:ext cx="1216" cy="330"/>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connectionSocket =</a:t>
              </a:r>
              <a:endParaRPr lang="en-US" altLang="zh-CN" sz="1400">
                <a:solidFill>
                  <a:srgbClr val="CC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serverSocket.accept()</a:t>
              </a:r>
              <a:endParaRPr lang="en-US" altLang="zh-CN" sz="2400">
                <a:solidFill>
                  <a:srgbClr val="CC0000"/>
                </a:solidFill>
                <a:latin typeface="Times New Roman" panose="02020503050405090304" pitchFamily="18" charset="0"/>
              </a:endParaRPr>
            </a:p>
          </p:txBody>
        </p:sp>
      </p:grpSp>
      <p:grpSp>
        <p:nvGrpSpPr>
          <p:cNvPr id="3" name="Group 6"/>
          <p:cNvGrpSpPr/>
          <p:nvPr/>
        </p:nvGrpSpPr>
        <p:grpSpPr>
          <a:xfrm>
            <a:off x="1338263" y="1776413"/>
            <a:ext cx="2357437" cy="1317625"/>
            <a:chOff x="821" y="1246"/>
            <a:chExt cx="1485" cy="830"/>
          </a:xfrm>
        </p:grpSpPr>
        <p:grpSp>
          <p:nvGrpSpPr>
            <p:cNvPr id="269349" name="Group 7"/>
            <p:cNvGrpSpPr/>
            <p:nvPr/>
          </p:nvGrpSpPr>
          <p:grpSpPr>
            <a:xfrm>
              <a:off x="821" y="1246"/>
              <a:ext cx="1485" cy="586"/>
              <a:chOff x="329" y="1270"/>
              <a:chExt cx="1485" cy="586"/>
            </a:xfrm>
          </p:grpSpPr>
          <p:sp>
            <p:nvSpPr>
              <p:cNvPr id="269351" name="Text Box 8"/>
              <p:cNvSpPr txBox="1"/>
              <p:nvPr/>
            </p:nvSpPr>
            <p:spPr>
              <a:xfrm>
                <a:off x="329" y="1270"/>
                <a:ext cx="1213" cy="465"/>
              </a:xfrm>
              <a:prstGeom prst="rect">
                <a:avLst/>
              </a:prstGeom>
              <a:noFill/>
              <a:ln w="9525">
                <a:noFill/>
              </a:ln>
            </p:spPr>
            <p:txBody>
              <a:bodyPr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create socket,</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port=</a:t>
                </a:r>
                <a:r>
                  <a:rPr lang="en-US" altLang="zh-CN" sz="1400" b="1">
                    <a:solidFill>
                      <a:srgbClr val="000000"/>
                    </a:solidFill>
                    <a:latin typeface="Courier New" panose="02070409020205090404" pitchFamily="49" charset="0"/>
                  </a:rPr>
                  <a:t>x</a:t>
                </a:r>
                <a:r>
                  <a:rPr lang="en-US" altLang="zh-CN" sz="1400">
                    <a:solidFill>
                      <a:srgbClr val="000000"/>
                    </a:solidFill>
                    <a:latin typeface="Arial" panose="020B0604020202090204" pitchFamily="34" charset="0"/>
                  </a:rPr>
                  <a:t>, for incoming request:</a:t>
                </a:r>
                <a:endParaRPr lang="en-US" altLang="zh-CN" sz="2400">
                  <a:solidFill>
                    <a:srgbClr val="000000"/>
                  </a:solidFill>
                  <a:latin typeface="Times New Roman" panose="02020503050405090304" pitchFamily="18" charset="0"/>
                </a:endParaRPr>
              </a:p>
            </p:txBody>
          </p:sp>
          <p:sp>
            <p:nvSpPr>
              <p:cNvPr id="269352" name="Text Box 9"/>
              <p:cNvSpPr txBox="1"/>
              <p:nvPr/>
            </p:nvSpPr>
            <p:spPr>
              <a:xfrm>
                <a:off x="333" y="1662"/>
                <a:ext cx="1481" cy="194"/>
              </a:xfrm>
              <a:prstGeom prst="rect">
                <a:avLst/>
              </a:prstGeom>
              <a:noFill/>
              <a:ln w="9525">
                <a:noFill/>
              </a:ln>
            </p:spPr>
            <p:txBody>
              <a:bodyPr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CC0000"/>
                    </a:solidFill>
                    <a:latin typeface="Arial" panose="020B0604020202090204" pitchFamily="34" charset="0"/>
                  </a:rPr>
                  <a:t>serverSocket = socket()</a:t>
                </a:r>
                <a:endParaRPr lang="en-US" altLang="zh-CN" sz="2400">
                  <a:solidFill>
                    <a:srgbClr val="CC0000"/>
                  </a:solidFill>
                  <a:latin typeface="Times New Roman" panose="02020503050405090304" pitchFamily="18" charset="0"/>
                </a:endParaRPr>
              </a:p>
            </p:txBody>
          </p:sp>
        </p:grpSp>
        <p:sp>
          <p:nvSpPr>
            <p:cNvPr id="269350" name="Line 10"/>
            <p:cNvSpPr/>
            <p:nvPr/>
          </p:nvSpPr>
          <p:spPr>
            <a:xfrm>
              <a:off x="1284" y="1872"/>
              <a:ext cx="0" cy="204"/>
            </a:xfrm>
            <a:prstGeom prst="line">
              <a:avLst/>
            </a:prstGeom>
            <a:ln w="28575" cap="flat" cmpd="sng">
              <a:solidFill>
                <a:srgbClr val="000099"/>
              </a:solidFill>
              <a:prstDash val="solid"/>
              <a:headEnd type="none" w="med" len="med"/>
              <a:tailEnd type="triangle" w="med" len="med"/>
            </a:ln>
          </p:spPr>
        </p:sp>
      </p:grpSp>
      <p:grpSp>
        <p:nvGrpSpPr>
          <p:cNvPr id="5" name="Group 11"/>
          <p:cNvGrpSpPr/>
          <p:nvPr/>
        </p:nvGrpSpPr>
        <p:grpSpPr>
          <a:xfrm>
            <a:off x="5135563" y="3024188"/>
            <a:ext cx="2357437" cy="728662"/>
            <a:chOff x="3333" y="1204"/>
            <a:chExt cx="1485" cy="459"/>
          </a:xfrm>
        </p:grpSpPr>
        <p:sp>
          <p:nvSpPr>
            <p:cNvPr id="269347" name="Text Box 12"/>
            <p:cNvSpPr txBox="1"/>
            <p:nvPr/>
          </p:nvSpPr>
          <p:spPr>
            <a:xfrm>
              <a:off x="3335" y="1204"/>
              <a:ext cx="1450"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create socket,</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connect to </a:t>
              </a:r>
              <a:r>
                <a:rPr lang="en-US" altLang="zh-CN" sz="1400" b="1">
                  <a:solidFill>
                    <a:srgbClr val="000000"/>
                  </a:solidFill>
                  <a:latin typeface="Courier New" panose="02070409020205090404" pitchFamily="49" charset="0"/>
                </a:rPr>
                <a:t>hostid</a:t>
              </a:r>
              <a:r>
                <a:rPr lang="en-US" altLang="zh-CN" sz="1400">
                  <a:solidFill>
                    <a:srgbClr val="000000"/>
                  </a:solidFill>
                  <a:latin typeface="Arial" panose="020B0604020202090204" pitchFamily="34" charset="0"/>
                </a:rPr>
                <a:t>, port=</a:t>
              </a:r>
              <a:r>
                <a:rPr lang="en-US" altLang="zh-CN" sz="1400" b="1">
                  <a:solidFill>
                    <a:srgbClr val="000000"/>
                  </a:solidFill>
                  <a:latin typeface="Courier New" panose="02070409020205090404" pitchFamily="49" charset="0"/>
                </a:rPr>
                <a:t>x</a:t>
              </a:r>
              <a:endParaRPr lang="en-US" altLang="zh-CN" sz="2400">
                <a:solidFill>
                  <a:srgbClr val="000000"/>
                </a:solidFill>
                <a:latin typeface="Times New Roman" panose="02020503050405090304" pitchFamily="18" charset="0"/>
              </a:endParaRPr>
            </a:p>
          </p:txBody>
        </p:sp>
        <p:sp>
          <p:nvSpPr>
            <p:cNvPr id="269348" name="Text Box 13"/>
            <p:cNvSpPr txBox="1"/>
            <p:nvPr/>
          </p:nvSpPr>
          <p:spPr>
            <a:xfrm>
              <a:off x="3333" y="1469"/>
              <a:ext cx="1485" cy="194"/>
            </a:xfrm>
            <a:prstGeom prst="rect">
              <a:avLst/>
            </a:prstGeom>
            <a:noFill/>
            <a:ln w="9525">
              <a:noFill/>
            </a:ln>
          </p:spPr>
          <p:txBody>
            <a:bodyPr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clientSocket = socket()</a:t>
              </a:r>
              <a:endParaRPr lang="en-US" altLang="zh-CN" sz="2400">
                <a:solidFill>
                  <a:srgbClr val="CC0000"/>
                </a:solidFill>
                <a:latin typeface="Times New Roman" panose="02020503050405090304" pitchFamily="18" charset="0"/>
              </a:endParaRPr>
            </a:p>
          </p:txBody>
        </p:sp>
      </p:grpSp>
      <p:sp>
        <p:nvSpPr>
          <p:cNvPr id="269319" name="Text Box 22"/>
          <p:cNvSpPr txBox="1"/>
          <p:nvPr/>
        </p:nvSpPr>
        <p:spPr>
          <a:xfrm>
            <a:off x="725488" y="1139825"/>
            <a:ext cx="3530600" cy="519113"/>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50000"/>
              </a:spcBef>
              <a:buClrTx/>
              <a:buSzTx/>
              <a:buFontTx/>
              <a:buNone/>
            </a:pPr>
            <a:r>
              <a:rPr lang="en-US" altLang="zh-CN">
                <a:solidFill>
                  <a:srgbClr val="000000"/>
                </a:solidFill>
              </a:rPr>
              <a:t>server</a:t>
            </a:r>
            <a:r>
              <a:rPr lang="en-US" altLang="zh-CN" sz="2400">
                <a:solidFill>
                  <a:srgbClr val="000000"/>
                </a:solidFill>
              </a:rPr>
              <a:t> (running</a:t>
            </a:r>
            <a:r>
              <a:rPr lang="en-US" altLang="zh-CN" sz="2000">
                <a:solidFill>
                  <a:srgbClr val="000000"/>
                </a:solidFill>
              </a:rPr>
              <a:t> on</a:t>
            </a:r>
            <a:r>
              <a:rPr lang="en-US" altLang="zh-CN" sz="1800">
                <a:solidFill>
                  <a:srgbClr val="000000"/>
                </a:solidFill>
                <a:latin typeface="Comic Sans MS" panose="030F0902030302020204" pitchFamily="66" charset="0"/>
              </a:rPr>
              <a:t> </a:t>
            </a:r>
            <a:r>
              <a:rPr lang="en-US" altLang="zh-CN" sz="1800" b="1">
                <a:solidFill>
                  <a:srgbClr val="000000"/>
                </a:solidFill>
                <a:latin typeface="Courier New" panose="02070409020205090404" pitchFamily="49" charset="0"/>
              </a:rPr>
              <a:t>hostid</a:t>
            </a:r>
            <a:r>
              <a:rPr lang="en-US" altLang="zh-CN" sz="2400">
                <a:solidFill>
                  <a:srgbClr val="000000"/>
                </a:solidFill>
              </a:rPr>
              <a:t>)</a:t>
            </a:r>
            <a:endParaRPr lang="en-US" altLang="zh-CN" sz="2400">
              <a:solidFill>
                <a:srgbClr val="000000"/>
              </a:solidFill>
            </a:endParaRPr>
          </a:p>
        </p:txBody>
      </p:sp>
      <p:sp>
        <p:nvSpPr>
          <p:cNvPr id="269320" name="Text Box 23"/>
          <p:cNvSpPr txBox="1"/>
          <p:nvPr/>
        </p:nvSpPr>
        <p:spPr>
          <a:xfrm>
            <a:off x="5411788" y="1135063"/>
            <a:ext cx="962025" cy="519112"/>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50000"/>
              </a:spcBef>
              <a:buClrTx/>
              <a:buSzTx/>
              <a:buFontTx/>
              <a:buNone/>
            </a:pPr>
            <a:r>
              <a:rPr lang="en-US" altLang="zh-CN">
                <a:solidFill>
                  <a:srgbClr val="000000"/>
                </a:solidFill>
              </a:rPr>
              <a:t>client</a:t>
            </a:r>
            <a:endParaRPr lang="en-US" altLang="zh-CN">
              <a:solidFill>
                <a:srgbClr val="000000"/>
              </a:solidFill>
            </a:endParaRPr>
          </a:p>
        </p:txBody>
      </p:sp>
      <p:grpSp>
        <p:nvGrpSpPr>
          <p:cNvPr id="6" name="Group 24"/>
          <p:cNvGrpSpPr/>
          <p:nvPr/>
        </p:nvGrpSpPr>
        <p:grpSpPr>
          <a:xfrm>
            <a:off x="2978150" y="3808413"/>
            <a:ext cx="4041775" cy="1371600"/>
            <a:chOff x="1848" y="2526"/>
            <a:chExt cx="2546" cy="864"/>
          </a:xfrm>
        </p:grpSpPr>
        <p:sp>
          <p:nvSpPr>
            <p:cNvPr id="269342" name="Line 25"/>
            <p:cNvSpPr/>
            <p:nvPr/>
          </p:nvSpPr>
          <p:spPr>
            <a:xfrm flipH="1">
              <a:off x="3792" y="2964"/>
              <a:ext cx="6" cy="426"/>
            </a:xfrm>
            <a:prstGeom prst="line">
              <a:avLst/>
            </a:prstGeom>
            <a:ln w="28575" cap="flat" cmpd="sng">
              <a:solidFill>
                <a:srgbClr val="000099"/>
              </a:solidFill>
              <a:prstDash val="solid"/>
              <a:headEnd type="none" w="med" len="med"/>
              <a:tailEnd type="triangle" w="med" len="med"/>
            </a:ln>
          </p:spPr>
        </p:sp>
        <p:grpSp>
          <p:nvGrpSpPr>
            <p:cNvPr id="269343" name="Group 26"/>
            <p:cNvGrpSpPr/>
            <p:nvPr/>
          </p:nvGrpSpPr>
          <p:grpSpPr>
            <a:xfrm>
              <a:off x="1848" y="2526"/>
              <a:ext cx="2546" cy="516"/>
              <a:chOff x="1848" y="2526"/>
              <a:chExt cx="2546" cy="516"/>
            </a:xfrm>
          </p:grpSpPr>
          <p:sp>
            <p:nvSpPr>
              <p:cNvPr id="269344" name="Text Box 27"/>
              <p:cNvSpPr txBox="1"/>
              <p:nvPr/>
            </p:nvSpPr>
            <p:spPr>
              <a:xfrm>
                <a:off x="3335" y="2675"/>
                <a:ext cx="1059"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send request using</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clientSocket</a:t>
                </a:r>
                <a:endParaRPr lang="en-US" altLang="zh-CN" sz="2400">
                  <a:solidFill>
                    <a:srgbClr val="CC0000"/>
                  </a:solidFill>
                  <a:latin typeface="Times New Roman" panose="02020503050405090304" pitchFamily="18" charset="0"/>
                </a:endParaRPr>
              </a:p>
            </p:txBody>
          </p:sp>
          <p:sp>
            <p:nvSpPr>
              <p:cNvPr id="269345" name="Line 28"/>
              <p:cNvSpPr/>
              <p:nvPr/>
            </p:nvSpPr>
            <p:spPr>
              <a:xfrm>
                <a:off x="3792" y="2526"/>
                <a:ext cx="0" cy="204"/>
              </a:xfrm>
              <a:prstGeom prst="line">
                <a:avLst/>
              </a:prstGeom>
              <a:ln w="28575" cap="flat" cmpd="sng">
                <a:solidFill>
                  <a:srgbClr val="000099"/>
                </a:solidFill>
                <a:prstDash val="solid"/>
                <a:headEnd type="none" w="med" len="med"/>
                <a:tailEnd type="triangle" w="med" len="med"/>
              </a:ln>
            </p:spPr>
          </p:sp>
          <p:sp>
            <p:nvSpPr>
              <p:cNvPr id="269346" name="Line 29"/>
              <p:cNvSpPr/>
              <p:nvPr/>
            </p:nvSpPr>
            <p:spPr>
              <a:xfrm flipH="1">
                <a:off x="1848" y="2790"/>
                <a:ext cx="1518" cy="252"/>
              </a:xfrm>
              <a:prstGeom prst="line">
                <a:avLst/>
              </a:prstGeom>
              <a:ln w="28575" cap="flat" cmpd="sng">
                <a:solidFill>
                  <a:srgbClr val="CC0000"/>
                </a:solidFill>
                <a:prstDash val="solid"/>
                <a:headEnd type="none" w="med" len="med"/>
                <a:tailEnd type="triangle" w="med" len="med"/>
              </a:ln>
            </p:spPr>
          </p:sp>
        </p:grpSp>
      </p:grpSp>
      <p:grpSp>
        <p:nvGrpSpPr>
          <p:cNvPr id="8" name="Group 30"/>
          <p:cNvGrpSpPr/>
          <p:nvPr/>
        </p:nvGrpSpPr>
        <p:grpSpPr>
          <a:xfrm>
            <a:off x="1347788" y="3903663"/>
            <a:ext cx="4097337" cy="1487487"/>
            <a:chOff x="821" y="2586"/>
            <a:chExt cx="2581" cy="937"/>
          </a:xfrm>
        </p:grpSpPr>
        <p:sp>
          <p:nvSpPr>
            <p:cNvPr id="269337" name="Text Box 31"/>
            <p:cNvSpPr txBox="1"/>
            <p:nvPr/>
          </p:nvSpPr>
          <p:spPr>
            <a:xfrm>
              <a:off x="821" y="2789"/>
              <a:ext cx="998"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read request from</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connectionSocke</a:t>
              </a:r>
              <a:r>
                <a:rPr lang="en-US" altLang="zh-CN" sz="1400">
                  <a:solidFill>
                    <a:srgbClr val="FF0000"/>
                  </a:solidFill>
                  <a:latin typeface="Arial" panose="020B0604020202090204" pitchFamily="34" charset="0"/>
                </a:rPr>
                <a:t>t</a:t>
              </a:r>
              <a:endParaRPr lang="en-US" altLang="zh-CN" sz="2400">
                <a:solidFill>
                  <a:srgbClr val="000000"/>
                </a:solidFill>
                <a:latin typeface="Times New Roman" panose="02020503050405090304" pitchFamily="18" charset="0"/>
              </a:endParaRPr>
            </a:p>
          </p:txBody>
        </p:sp>
        <p:sp>
          <p:nvSpPr>
            <p:cNvPr id="269338" name="Text Box 32"/>
            <p:cNvSpPr txBox="1"/>
            <p:nvPr/>
          </p:nvSpPr>
          <p:spPr>
            <a:xfrm>
              <a:off x="851" y="3197"/>
              <a:ext cx="998"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write reply to</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connectionSocket</a:t>
              </a:r>
              <a:endParaRPr lang="en-US" altLang="zh-CN" sz="2400">
                <a:solidFill>
                  <a:srgbClr val="CC0000"/>
                </a:solidFill>
                <a:latin typeface="Times New Roman" panose="02020503050405090304" pitchFamily="18" charset="0"/>
              </a:endParaRPr>
            </a:p>
          </p:txBody>
        </p:sp>
        <p:sp>
          <p:nvSpPr>
            <p:cNvPr id="269339" name="Line 33"/>
            <p:cNvSpPr/>
            <p:nvPr/>
          </p:nvSpPr>
          <p:spPr>
            <a:xfrm>
              <a:off x="1278" y="2586"/>
              <a:ext cx="0" cy="240"/>
            </a:xfrm>
            <a:prstGeom prst="line">
              <a:avLst/>
            </a:prstGeom>
            <a:ln w="28575" cap="flat" cmpd="sng">
              <a:solidFill>
                <a:srgbClr val="000099"/>
              </a:solidFill>
              <a:prstDash val="solid"/>
              <a:headEnd type="none" w="med" len="med"/>
              <a:tailEnd type="triangle" w="med" len="med"/>
            </a:ln>
          </p:spPr>
        </p:sp>
        <p:sp>
          <p:nvSpPr>
            <p:cNvPr id="269340" name="Line 34"/>
            <p:cNvSpPr/>
            <p:nvPr/>
          </p:nvSpPr>
          <p:spPr>
            <a:xfrm flipH="1">
              <a:off x="1284" y="3090"/>
              <a:ext cx="6" cy="156"/>
            </a:xfrm>
            <a:prstGeom prst="line">
              <a:avLst/>
            </a:prstGeom>
            <a:ln w="28575" cap="flat" cmpd="sng">
              <a:solidFill>
                <a:srgbClr val="000099"/>
              </a:solidFill>
              <a:prstDash val="solid"/>
              <a:headEnd type="none" w="med" len="med"/>
              <a:tailEnd type="triangle" w="med" len="med"/>
            </a:ln>
          </p:spPr>
        </p:sp>
        <p:sp>
          <p:nvSpPr>
            <p:cNvPr id="269341" name="Line 35"/>
            <p:cNvSpPr/>
            <p:nvPr/>
          </p:nvSpPr>
          <p:spPr>
            <a:xfrm>
              <a:off x="1866" y="3306"/>
              <a:ext cx="1536" cy="180"/>
            </a:xfrm>
            <a:prstGeom prst="line">
              <a:avLst/>
            </a:prstGeom>
            <a:ln w="28575" cap="flat" cmpd="sng">
              <a:solidFill>
                <a:srgbClr val="CC0000"/>
              </a:solidFill>
              <a:prstDash val="solid"/>
              <a:headEnd type="none" w="med" len="med"/>
              <a:tailEnd type="triangle" w="med" len="med"/>
            </a:ln>
          </p:spPr>
        </p:sp>
      </p:grpSp>
      <p:pic>
        <p:nvPicPr>
          <p:cNvPr id="269323" name="Picture 45" descr="underline_base"/>
          <p:cNvPicPr/>
          <p:nvPr/>
        </p:nvPicPr>
        <p:blipFill>
          <a:blip r:embed="rId1"/>
          <a:stretch>
            <a:fillRect/>
          </a:stretch>
        </p:blipFill>
        <p:spPr>
          <a:xfrm>
            <a:off x="522288" y="758825"/>
            <a:ext cx="7313612" cy="173038"/>
          </a:xfrm>
          <a:prstGeom prst="rect">
            <a:avLst/>
          </a:prstGeom>
          <a:noFill/>
          <a:ln w="9525">
            <a:noFill/>
          </a:ln>
        </p:spPr>
      </p:pic>
      <p:sp>
        <p:nvSpPr>
          <p:cNvPr id="269324" name="Line 49"/>
          <p:cNvSpPr/>
          <p:nvPr/>
        </p:nvSpPr>
        <p:spPr>
          <a:xfrm>
            <a:off x="804863" y="1589088"/>
            <a:ext cx="3341687" cy="0"/>
          </a:xfrm>
          <a:prstGeom prst="line">
            <a:avLst/>
          </a:prstGeom>
          <a:ln w="19050" cap="flat" cmpd="sng">
            <a:solidFill>
              <a:srgbClr val="CC0000"/>
            </a:solidFill>
            <a:prstDash val="solid"/>
            <a:headEnd type="none" w="med" len="med"/>
            <a:tailEnd type="none" w="med" len="med"/>
          </a:ln>
        </p:spPr>
      </p:sp>
      <p:grpSp>
        <p:nvGrpSpPr>
          <p:cNvPr id="9" name="Group 52"/>
          <p:cNvGrpSpPr/>
          <p:nvPr/>
        </p:nvGrpSpPr>
        <p:grpSpPr>
          <a:xfrm>
            <a:off x="2967038" y="3103563"/>
            <a:ext cx="2200275" cy="587375"/>
            <a:chOff x="3043" y="1189"/>
            <a:chExt cx="1386" cy="370"/>
          </a:xfrm>
        </p:grpSpPr>
        <p:sp>
          <p:nvSpPr>
            <p:cNvPr id="269335" name="Line 37"/>
            <p:cNvSpPr/>
            <p:nvPr/>
          </p:nvSpPr>
          <p:spPr>
            <a:xfrm>
              <a:off x="3043" y="1372"/>
              <a:ext cx="1386" cy="0"/>
            </a:xfrm>
            <a:prstGeom prst="line">
              <a:avLst/>
            </a:prstGeom>
            <a:ln w="38100" cap="flat" cmpd="sng">
              <a:solidFill>
                <a:srgbClr val="CC0000"/>
              </a:solidFill>
              <a:prstDash val="dash"/>
              <a:headEnd type="triangle" w="med" len="med"/>
              <a:tailEnd type="triangle" w="med" len="med"/>
            </a:ln>
          </p:spPr>
        </p:sp>
        <p:sp>
          <p:nvSpPr>
            <p:cNvPr id="269336" name="Text Box 38"/>
            <p:cNvSpPr txBox="1"/>
            <p:nvPr/>
          </p:nvSpPr>
          <p:spPr>
            <a:xfrm>
              <a:off x="3106" y="1189"/>
              <a:ext cx="1204" cy="370"/>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90000"/>
                </a:lnSpc>
                <a:spcBef>
                  <a:spcPct val="0"/>
                </a:spcBef>
                <a:buClrTx/>
                <a:buSzTx/>
                <a:buFontTx/>
                <a:buNone/>
              </a:pPr>
              <a:r>
                <a:rPr lang="en-US" altLang="zh-CN" sz="1800">
                  <a:solidFill>
                    <a:srgbClr val="CC0000"/>
                  </a:solidFill>
                  <a:latin typeface="Arial" panose="020B0604020202090204" pitchFamily="34" charset="0"/>
                </a:rPr>
                <a:t>TCP </a:t>
              </a:r>
              <a:endParaRPr lang="en-US" altLang="zh-CN" sz="1800">
                <a:solidFill>
                  <a:srgbClr val="CC0000"/>
                </a:solidFill>
                <a:latin typeface="Arial" panose="020B0604020202090204" pitchFamily="34" charset="0"/>
              </a:endParaRPr>
            </a:p>
            <a:p>
              <a:pPr marL="0" lvl="0" indent="0" algn="ctr">
                <a:lnSpc>
                  <a:spcPct val="90000"/>
                </a:lnSpc>
                <a:spcBef>
                  <a:spcPct val="0"/>
                </a:spcBef>
                <a:buClrTx/>
                <a:buSzTx/>
                <a:buFontTx/>
                <a:buNone/>
              </a:pPr>
              <a:r>
                <a:rPr lang="en-US" altLang="zh-CN" sz="1800">
                  <a:solidFill>
                    <a:srgbClr val="CC0000"/>
                  </a:solidFill>
                  <a:latin typeface="Arial" panose="020B0604020202090204" pitchFamily="34" charset="0"/>
                </a:rPr>
                <a:t>connection setup</a:t>
              </a:r>
              <a:endParaRPr lang="en-US" altLang="zh-CN" sz="2400">
                <a:solidFill>
                  <a:srgbClr val="CC0000"/>
                </a:solidFill>
                <a:latin typeface="Arial" panose="020B0604020202090204" pitchFamily="34" charset="0"/>
              </a:endParaRPr>
            </a:p>
          </p:txBody>
        </p:sp>
      </p:grpSp>
      <p:sp>
        <p:nvSpPr>
          <p:cNvPr id="269326" name="Line 50"/>
          <p:cNvSpPr/>
          <p:nvPr/>
        </p:nvSpPr>
        <p:spPr>
          <a:xfrm>
            <a:off x="5545138" y="1600200"/>
            <a:ext cx="676275" cy="0"/>
          </a:xfrm>
          <a:prstGeom prst="line">
            <a:avLst/>
          </a:prstGeom>
          <a:ln w="19050" cap="flat" cmpd="sng">
            <a:solidFill>
              <a:srgbClr val="CC0000"/>
            </a:solidFill>
            <a:prstDash val="solid"/>
            <a:headEnd type="none" w="med" len="med"/>
            <a:tailEnd type="none" w="med" len="med"/>
          </a:ln>
        </p:spPr>
      </p:sp>
      <p:grpSp>
        <p:nvGrpSpPr>
          <p:cNvPr id="10" name="Group 53"/>
          <p:cNvGrpSpPr/>
          <p:nvPr/>
        </p:nvGrpSpPr>
        <p:grpSpPr>
          <a:xfrm>
            <a:off x="1298575" y="4251325"/>
            <a:ext cx="5440363" cy="1951038"/>
            <a:chOff x="832" y="2713"/>
            <a:chExt cx="3427" cy="1229"/>
          </a:xfrm>
        </p:grpSpPr>
        <p:sp>
          <p:nvSpPr>
            <p:cNvPr id="269328" name="Text Box 15"/>
            <p:cNvSpPr txBox="1"/>
            <p:nvPr/>
          </p:nvSpPr>
          <p:spPr>
            <a:xfrm>
              <a:off x="867" y="3514"/>
              <a:ext cx="998"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close</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connectionSocket</a:t>
              </a:r>
              <a:endParaRPr lang="en-US" altLang="zh-CN" sz="2400">
                <a:solidFill>
                  <a:srgbClr val="CC0000"/>
                </a:solidFill>
                <a:latin typeface="Times New Roman" panose="02020503050405090304" pitchFamily="18" charset="0"/>
              </a:endParaRPr>
            </a:p>
          </p:txBody>
        </p:sp>
        <p:sp>
          <p:nvSpPr>
            <p:cNvPr id="269329" name="Line 16"/>
            <p:cNvSpPr/>
            <p:nvPr/>
          </p:nvSpPr>
          <p:spPr>
            <a:xfrm>
              <a:off x="1318" y="3437"/>
              <a:ext cx="0" cy="204"/>
            </a:xfrm>
            <a:prstGeom prst="line">
              <a:avLst/>
            </a:prstGeom>
            <a:ln w="28575" cap="flat" cmpd="sng">
              <a:solidFill>
                <a:srgbClr val="000099"/>
              </a:solidFill>
              <a:prstDash val="solid"/>
              <a:headEnd type="none" w="med" len="med"/>
              <a:tailEnd type="triangle" w="med" len="med"/>
            </a:ln>
          </p:spPr>
        </p:sp>
        <p:sp>
          <p:nvSpPr>
            <p:cNvPr id="269330" name="Freeform 17"/>
            <p:cNvSpPr/>
            <p:nvPr/>
          </p:nvSpPr>
          <p:spPr>
            <a:xfrm>
              <a:off x="832" y="2713"/>
              <a:ext cx="492" cy="306"/>
            </a:xfrm>
            <a:custGeom>
              <a:avLst/>
              <a:gdLst>
                <a:gd name="txL" fmla="*/ 0 w 492"/>
                <a:gd name="txT" fmla="*/ 0 h 2112"/>
                <a:gd name="txR" fmla="*/ 492 w 492"/>
                <a:gd name="txB" fmla="*/ 2112 h 2112"/>
              </a:gdLst>
              <a:ahLst/>
              <a:cxnLst>
                <a:cxn ang="0">
                  <a:pos x="492" y="0"/>
                </a:cxn>
                <a:cxn ang="0">
                  <a:pos x="492" y="0"/>
                </a:cxn>
                <a:cxn ang="0">
                  <a:pos x="0" y="0"/>
                </a:cxn>
                <a:cxn ang="0">
                  <a:pos x="0" y="0"/>
                </a:cxn>
                <a:cxn ang="0">
                  <a:pos x="402" y="0"/>
                </a:cxn>
              </a:cxnLst>
              <a:rect l="txL" t="txT" r="txR" b="txB"/>
              <a:pathLst>
                <a:path w="492" h="2112">
                  <a:moveTo>
                    <a:pt x="492" y="1968"/>
                  </a:moveTo>
                  <a:lnTo>
                    <a:pt x="492" y="2112"/>
                  </a:lnTo>
                  <a:lnTo>
                    <a:pt x="0" y="2112"/>
                  </a:lnTo>
                  <a:lnTo>
                    <a:pt x="0" y="0"/>
                  </a:lnTo>
                  <a:lnTo>
                    <a:pt x="402" y="0"/>
                  </a:lnTo>
                </a:path>
              </a:pathLst>
            </a:custGeom>
            <a:noFill/>
            <a:ln w="28575" cap="flat" cmpd="sng">
              <a:solidFill>
                <a:srgbClr val="000099">
                  <a:alpha val="100000"/>
                </a:srgbClr>
              </a:solidFill>
              <a:prstDash val="solid"/>
              <a:round/>
              <a:headEnd type="none" w="med" len="med"/>
              <a:tailEnd type="triangle" w="med" len="med"/>
            </a:ln>
          </p:spPr>
          <p:txBody>
            <a:bodyPr/>
            <a:p>
              <a:endParaRPr lang="zh-CN" altLang="en-US"/>
            </a:p>
          </p:txBody>
        </p:sp>
        <p:grpSp>
          <p:nvGrpSpPr>
            <p:cNvPr id="269331" name="Group 18"/>
            <p:cNvGrpSpPr/>
            <p:nvPr/>
          </p:nvGrpSpPr>
          <p:grpSpPr>
            <a:xfrm>
              <a:off x="3393" y="3250"/>
              <a:ext cx="866" cy="692"/>
              <a:chOff x="3365" y="3377"/>
              <a:chExt cx="866" cy="692"/>
            </a:xfrm>
          </p:grpSpPr>
          <p:sp>
            <p:nvSpPr>
              <p:cNvPr id="269332" name="Text Box 19"/>
              <p:cNvSpPr txBox="1"/>
              <p:nvPr/>
            </p:nvSpPr>
            <p:spPr>
              <a:xfrm>
                <a:off x="3365" y="3377"/>
                <a:ext cx="866"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read reply from</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clientSocket</a:t>
                </a:r>
                <a:endParaRPr lang="en-US" altLang="zh-CN" sz="2400">
                  <a:solidFill>
                    <a:srgbClr val="CC0000"/>
                  </a:solidFill>
                  <a:latin typeface="Times New Roman" panose="02020503050405090304" pitchFamily="18" charset="0"/>
                </a:endParaRPr>
              </a:p>
            </p:txBody>
          </p:sp>
          <p:sp>
            <p:nvSpPr>
              <p:cNvPr id="269333" name="Text Box 20"/>
              <p:cNvSpPr txBox="1"/>
              <p:nvPr/>
            </p:nvSpPr>
            <p:spPr>
              <a:xfrm>
                <a:off x="3389" y="3743"/>
                <a:ext cx="719" cy="326"/>
              </a:xfrm>
              <a:prstGeom prst="rect">
                <a:avLst/>
              </a:prstGeom>
              <a:noFill/>
              <a:ln w="9525">
                <a:noFill/>
              </a:ln>
            </p:spPr>
            <p:txBody>
              <a:bodyPr wrap="none" anchor="ctr" anchorCtr="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1400">
                    <a:solidFill>
                      <a:srgbClr val="000000"/>
                    </a:solidFill>
                    <a:latin typeface="Arial" panose="020B0604020202090204" pitchFamily="34" charset="0"/>
                  </a:rPr>
                  <a:t>close</a:t>
                </a:r>
                <a:endParaRPr lang="en-US" altLang="zh-CN" sz="1400">
                  <a:solidFill>
                    <a:srgbClr val="000000"/>
                  </a:solidFill>
                  <a:latin typeface="Arial" panose="020B0604020202090204" pitchFamily="34" charset="0"/>
                </a:endParaRPr>
              </a:p>
              <a:p>
                <a:pPr marL="0" lvl="0" indent="0">
                  <a:lnSpc>
                    <a:spcPct val="100000"/>
                  </a:lnSpc>
                  <a:spcBef>
                    <a:spcPct val="0"/>
                  </a:spcBef>
                  <a:buClrTx/>
                  <a:buSzTx/>
                  <a:buFontTx/>
                  <a:buNone/>
                </a:pPr>
                <a:r>
                  <a:rPr lang="en-US" altLang="zh-CN" sz="1400">
                    <a:solidFill>
                      <a:srgbClr val="CC0000"/>
                    </a:solidFill>
                    <a:latin typeface="Arial" panose="020B0604020202090204" pitchFamily="34" charset="0"/>
                  </a:rPr>
                  <a:t>clientSocket</a:t>
                </a:r>
                <a:endParaRPr lang="en-US" altLang="zh-CN" sz="2400">
                  <a:solidFill>
                    <a:srgbClr val="CC0000"/>
                  </a:solidFill>
                  <a:latin typeface="Times New Roman" panose="02020503050405090304" pitchFamily="18" charset="0"/>
                </a:endParaRPr>
              </a:p>
            </p:txBody>
          </p:sp>
          <p:sp>
            <p:nvSpPr>
              <p:cNvPr id="269334" name="Line 21"/>
              <p:cNvSpPr/>
              <p:nvPr/>
            </p:nvSpPr>
            <p:spPr>
              <a:xfrm>
                <a:off x="3816" y="3690"/>
                <a:ext cx="0" cy="204"/>
              </a:xfrm>
              <a:prstGeom prst="line">
                <a:avLst/>
              </a:prstGeom>
              <a:ln w="28575" cap="flat" cmpd="sng">
                <a:solidFill>
                  <a:srgbClr val="000099"/>
                </a:solidFill>
                <a:prstDash val="solid"/>
                <a:headEnd type="none" w="med" len="med"/>
                <a:tailEnd type="triangle" w="med" len="med"/>
              </a:ln>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7"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70338"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70339" name="Rectangle 2"/>
          <p:cNvSpPr/>
          <p:nvPr/>
        </p:nvSpPr>
        <p:spPr>
          <a:xfrm>
            <a:off x="422275" y="88900"/>
            <a:ext cx="7772400" cy="94773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3600">
                <a:solidFill>
                  <a:srgbClr val="000099"/>
                </a:solidFill>
              </a:rPr>
              <a:t>Example  app: TCP client</a:t>
            </a:r>
            <a:endParaRPr lang="en-US" altLang="zh-CN" sz="4400">
              <a:solidFill>
                <a:srgbClr val="000099"/>
              </a:solidFill>
            </a:endParaRPr>
          </a:p>
        </p:txBody>
      </p:sp>
      <p:sp>
        <p:nvSpPr>
          <p:cNvPr id="270340" name="TextBox 1"/>
          <p:cNvSpPr txBox="1"/>
          <p:nvPr/>
        </p:nvSpPr>
        <p:spPr>
          <a:xfrm>
            <a:off x="2705100" y="1651000"/>
            <a:ext cx="5894388" cy="42291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from socket import *</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serverName = </a:t>
            </a:r>
            <a:r>
              <a:rPr lang="en-US" altLang="en-US" sz="2000">
                <a:latin typeface="Arial" panose="020B0604020202090204" pitchFamily="34" charset="0"/>
              </a:rPr>
              <a:t>’</a:t>
            </a:r>
            <a:r>
              <a:rPr lang="en-US" altLang="ja-JP" sz="2000">
                <a:latin typeface="Arial" panose="020B0604020202090204" pitchFamily="34" charset="0"/>
              </a:rPr>
              <a:t>servername</a:t>
            </a:r>
            <a:r>
              <a:rPr lang="en-US" altLang="en-US" sz="2000">
                <a:latin typeface="Arial" panose="020B0604020202090204" pitchFamily="34" charset="0"/>
              </a:rPr>
              <a:t>’</a:t>
            </a:r>
            <a:endParaRPr lang="en-US" altLang="ja-JP"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serverPort = 12000</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 = socket(AF_INET, SOCK_STREAM)</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clientSocket.connect((serverName,serverPort))</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sentence = raw_input(</a:t>
            </a:r>
            <a:r>
              <a:rPr lang="en-US" altLang="en-US" sz="2000">
                <a:latin typeface="Arial" panose="020B0604020202090204" pitchFamily="34" charset="0"/>
              </a:rPr>
              <a:t>‘</a:t>
            </a:r>
            <a:r>
              <a:rPr lang="en-US" altLang="zh-CN" sz="2000">
                <a:latin typeface="Arial" panose="020B0604020202090204" pitchFamily="34" charset="0"/>
              </a:rPr>
              <a:t>Input lowercase sentence:</a:t>
            </a:r>
            <a:r>
              <a:rPr lang="en-US" altLang="en-US" sz="2000">
                <a:latin typeface="Arial" panose="020B0604020202090204" pitchFamily="34" charset="0"/>
              </a:rPr>
              <a:t>’</a:t>
            </a:r>
            <a:r>
              <a:rPr lang="en-US" altLang="zh-CN" sz="2000">
                <a:latin typeface="Arial" panose="020B0604020202090204" pitchFamily="34" charset="0"/>
              </a:rPr>
              <a:t>)</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clientSocket.send(sentence)</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modifiedSentence = clientSocket.recv(1024)</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print </a:t>
            </a:r>
            <a:r>
              <a:rPr lang="en-US" altLang="en-US" sz="2000">
                <a:latin typeface="Arial" panose="020B0604020202090204" pitchFamily="34" charset="0"/>
              </a:rPr>
              <a:t>‘</a:t>
            </a:r>
            <a:r>
              <a:rPr lang="en-US" altLang="zh-CN" sz="2000">
                <a:latin typeface="Arial" panose="020B0604020202090204" pitchFamily="34" charset="0"/>
              </a:rPr>
              <a:t>From Server:</a:t>
            </a:r>
            <a:r>
              <a:rPr lang="en-US" altLang="en-US" sz="2000">
                <a:latin typeface="Arial" panose="020B0604020202090204" pitchFamily="34" charset="0"/>
              </a:rPr>
              <a:t>’</a:t>
            </a:r>
            <a:r>
              <a:rPr lang="en-US" altLang="zh-CN" sz="2000">
                <a:latin typeface="Arial" panose="020B0604020202090204" pitchFamily="34" charset="0"/>
              </a:rPr>
              <a:t>, modifiedSentence</a:t>
            </a:r>
            <a:endParaRPr lang="en-US" altLang="zh-CN" sz="2000">
              <a:latin typeface="Arial" panose="020B0604020202090204" pitchFamily="34" charset="0"/>
            </a:endParaRPr>
          </a:p>
          <a:p>
            <a:pPr marL="0" lvl="0" indent="0">
              <a:lnSpc>
                <a:spcPts val="2800"/>
              </a:lnSpc>
              <a:buClr>
                <a:schemeClr val="accent2"/>
              </a:buClr>
              <a:buSzPct val="85000"/>
              <a:buFont typeface="ZapfDingbats" pitchFamily="82" charset="2"/>
              <a:buNone/>
            </a:pPr>
            <a:r>
              <a:rPr lang="en-US" altLang="zh-CN" sz="2000">
                <a:latin typeface="Arial" panose="020B0604020202090204" pitchFamily="34" charset="0"/>
              </a:rPr>
              <a:t>clientSocket.close()</a:t>
            </a:r>
            <a:endParaRPr lang="en-US" altLang="zh-CN" sz="2000">
              <a:latin typeface="Arial" panose="020B0604020202090204" pitchFamily="34" charset="0"/>
            </a:endParaRPr>
          </a:p>
        </p:txBody>
      </p:sp>
      <p:sp>
        <p:nvSpPr>
          <p:cNvPr id="270341" name="TextBox 2"/>
          <p:cNvSpPr txBox="1"/>
          <p:nvPr/>
        </p:nvSpPr>
        <p:spPr>
          <a:xfrm>
            <a:off x="2717800" y="1168400"/>
            <a:ext cx="2706688"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2400" i="1">
                <a:solidFill>
                  <a:srgbClr val="CC0000"/>
                </a:solidFill>
                <a:latin typeface="Arial" panose="020B0604020202090204" pitchFamily="34" charset="0"/>
              </a:rPr>
              <a:t>Python TCPClient</a:t>
            </a:r>
            <a:endParaRPr lang="en-US" altLang="zh-CN" sz="2400" i="1">
              <a:solidFill>
                <a:srgbClr val="CC0000"/>
              </a:solidFill>
              <a:latin typeface="Arial" panose="020B0604020202090204" pitchFamily="34" charset="0"/>
            </a:endParaRPr>
          </a:p>
        </p:txBody>
      </p:sp>
      <p:grpSp>
        <p:nvGrpSpPr>
          <p:cNvPr id="2" name="Group 47"/>
          <p:cNvGrpSpPr/>
          <p:nvPr/>
        </p:nvGrpSpPr>
        <p:grpSpPr>
          <a:xfrm>
            <a:off x="0" y="2670175"/>
            <a:ext cx="2778125" cy="523875"/>
            <a:chOff x="-811" y="2671324"/>
            <a:chExt cx="2778483" cy="523220"/>
          </a:xfrm>
        </p:grpSpPr>
        <p:sp>
          <p:nvSpPr>
            <p:cNvPr id="270348" name="TextBox 31"/>
            <p:cNvSpPr txBox="1"/>
            <p:nvPr/>
          </p:nvSpPr>
          <p:spPr>
            <a:xfrm>
              <a:off x="-811" y="2671324"/>
              <a:ext cx="2271818"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create TCP socket for server, remote port 12000</a:t>
              </a:r>
              <a:endParaRPr lang="en-US" altLang="zh-CN" sz="1400">
                <a:solidFill>
                  <a:srgbClr val="000099"/>
                </a:solidFill>
                <a:latin typeface="Arial" panose="020B0604020202090204" pitchFamily="34" charset="0"/>
              </a:endParaRPr>
            </a:p>
          </p:txBody>
        </p:sp>
        <p:cxnSp>
          <p:nvCxnSpPr>
            <p:cNvPr id="270349" name="Straight Connector 32"/>
            <p:cNvCxnSpPr/>
            <p:nvPr/>
          </p:nvCxnSpPr>
          <p:spPr>
            <a:xfrm>
              <a:off x="2050143" y="3165929"/>
              <a:ext cx="727529" cy="2721"/>
            </a:xfrm>
            <a:prstGeom prst="line">
              <a:avLst/>
            </a:prstGeom>
            <a:ln w="12700" cap="flat" cmpd="sng">
              <a:solidFill>
                <a:srgbClr val="CC0000"/>
              </a:solidFill>
              <a:prstDash val="solid"/>
              <a:headEnd type="none" w="med" len="med"/>
              <a:tailEnd type="triangle" w="med" len="med"/>
            </a:ln>
          </p:spPr>
        </p:cxnSp>
      </p:grpSp>
      <p:sp>
        <p:nvSpPr>
          <p:cNvPr id="5" name="Oval 4"/>
          <p:cNvSpPr/>
          <p:nvPr/>
        </p:nvSpPr>
        <p:spPr>
          <a:xfrm>
            <a:off x="6286500" y="2895600"/>
            <a:ext cx="2247900" cy="508000"/>
          </a:xfrm>
          <a:prstGeom prst="ellipse">
            <a:avLst/>
          </a:prstGeom>
          <a:noFill/>
          <a:ln w="19050" cap="flat" cmpd="sng">
            <a:solidFill>
              <a:srgbClr val="000099"/>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100000"/>
              </a:lnSpc>
              <a:buClr>
                <a:schemeClr val="accent2"/>
              </a:buClr>
              <a:buSzPct val="85000"/>
              <a:buFont typeface="ZapfDingbats" pitchFamily="82" charset="2"/>
              <a:buNone/>
            </a:pPr>
            <a:endParaRPr lang="zh-CN" altLang="zh-CN" sz="2400">
              <a:latin typeface="Comic Sans MS" panose="030F0902030302020204" pitchFamily="66" charset="0"/>
            </a:endParaRPr>
          </a:p>
        </p:txBody>
      </p:sp>
      <p:pic>
        <p:nvPicPr>
          <p:cNvPr id="270344" name="Picture 17" descr="underline_base"/>
          <p:cNvPicPr/>
          <p:nvPr/>
        </p:nvPicPr>
        <p:blipFill>
          <a:blip r:embed="rId1"/>
          <a:stretch>
            <a:fillRect/>
          </a:stretch>
        </p:blipFill>
        <p:spPr>
          <a:xfrm>
            <a:off x="550863" y="795338"/>
            <a:ext cx="4570412" cy="173037"/>
          </a:xfrm>
          <a:prstGeom prst="rect">
            <a:avLst/>
          </a:prstGeom>
          <a:noFill/>
          <a:ln w="9525">
            <a:noFill/>
          </a:ln>
        </p:spPr>
      </p:pic>
      <p:grpSp>
        <p:nvGrpSpPr>
          <p:cNvPr id="3" name="Group 47"/>
          <p:cNvGrpSpPr/>
          <p:nvPr/>
        </p:nvGrpSpPr>
        <p:grpSpPr>
          <a:xfrm>
            <a:off x="0" y="4157663"/>
            <a:ext cx="2794000" cy="523875"/>
            <a:chOff x="-17288" y="2918148"/>
            <a:chExt cx="2794960" cy="522566"/>
          </a:xfrm>
        </p:grpSpPr>
        <p:sp>
          <p:nvSpPr>
            <p:cNvPr id="270346" name="TextBox 31"/>
            <p:cNvSpPr txBox="1"/>
            <p:nvPr/>
          </p:nvSpPr>
          <p:spPr>
            <a:xfrm>
              <a:off x="-17288" y="2918148"/>
              <a:ext cx="2271818" cy="52256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No need to attach server name, port </a:t>
              </a:r>
              <a:endParaRPr lang="en-US" altLang="zh-CN" sz="1400">
                <a:solidFill>
                  <a:srgbClr val="000099"/>
                </a:solidFill>
                <a:latin typeface="Arial" panose="020B0604020202090204" pitchFamily="34" charset="0"/>
              </a:endParaRPr>
            </a:p>
          </p:txBody>
        </p:sp>
        <p:cxnSp>
          <p:nvCxnSpPr>
            <p:cNvPr id="270347" name="Straight Connector 32"/>
            <p:cNvCxnSpPr/>
            <p:nvPr/>
          </p:nvCxnSpPr>
          <p:spPr>
            <a:xfrm>
              <a:off x="2050143" y="3165929"/>
              <a:ext cx="727529" cy="2721"/>
            </a:xfrm>
            <a:prstGeom prst="line">
              <a:avLst/>
            </a:prstGeom>
            <a:ln w="12700" cap="flat" cmpd="sng">
              <a:solidFill>
                <a:srgbClr val="CC0000"/>
              </a:solidFill>
              <a:prstDash val="soli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1"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71362"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71363" name="Rectangle 2"/>
          <p:cNvSpPr/>
          <p:nvPr/>
        </p:nvSpPr>
        <p:spPr>
          <a:xfrm>
            <a:off x="422275" y="88900"/>
            <a:ext cx="7772400" cy="94773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3600">
                <a:solidFill>
                  <a:srgbClr val="000099"/>
                </a:solidFill>
              </a:rPr>
              <a:t>Example app: TCP server</a:t>
            </a:r>
            <a:endParaRPr lang="en-US" altLang="zh-CN" sz="4400">
              <a:solidFill>
                <a:srgbClr val="000099"/>
              </a:solidFill>
            </a:endParaRPr>
          </a:p>
        </p:txBody>
      </p:sp>
      <p:sp>
        <p:nvSpPr>
          <p:cNvPr id="271364" name="TextBox 1"/>
          <p:cNvSpPr txBox="1"/>
          <p:nvPr/>
        </p:nvSpPr>
        <p:spPr>
          <a:xfrm>
            <a:off x="2717800" y="1651000"/>
            <a:ext cx="5997575" cy="4832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from socket import *</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serverPort = 12000</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serverSocket = socket(AF_INET,SOCK_STREAM)</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serverSocket.bind((</a:t>
            </a:r>
            <a:r>
              <a:rPr lang="en-US" altLang="en-US" sz="2000">
                <a:latin typeface="Arial" panose="020B0604020202090204" pitchFamily="34" charset="0"/>
              </a:rPr>
              <a:t>‘’</a:t>
            </a:r>
            <a:r>
              <a:rPr lang="en-US" altLang="zh-CN" sz="2000">
                <a:latin typeface="Arial" panose="020B0604020202090204" pitchFamily="34" charset="0"/>
              </a:rPr>
              <a:t>,serverPort))</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serverSocket.listen(1)</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print </a:t>
            </a:r>
            <a:r>
              <a:rPr lang="en-US" altLang="en-US" sz="2000">
                <a:latin typeface="Arial" panose="020B0604020202090204" pitchFamily="34" charset="0"/>
              </a:rPr>
              <a:t>‘</a:t>
            </a:r>
            <a:r>
              <a:rPr lang="en-US" altLang="zh-CN" sz="2000">
                <a:latin typeface="Arial" panose="020B0604020202090204" pitchFamily="34" charset="0"/>
              </a:rPr>
              <a:t>The server is ready to receive</a:t>
            </a:r>
            <a:r>
              <a:rPr lang="en-US" altLang="en-US" sz="2000">
                <a:latin typeface="Arial" panose="020B0604020202090204" pitchFamily="34" charset="0"/>
              </a:rPr>
              <a:t>’</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while 1:</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connectionSocket, addr = serverSocket.accept()</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sentence = connectionSocket.recv(1024)</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capitalizedSentence = sentence.upper()</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connectionSocket.send(capitalizedSentence)</a:t>
            </a:r>
            <a:endParaRPr lang="en-US" altLang="zh-CN" sz="2000">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2000">
                <a:latin typeface="Arial" panose="020B0604020202090204" pitchFamily="34" charset="0"/>
              </a:rPr>
              <a:t>     connectionSocket.close()</a:t>
            </a:r>
            <a:endParaRPr lang="en-US" altLang="zh-CN" sz="1800">
              <a:latin typeface="Arial" panose="020B0604020202090204" pitchFamily="34" charset="0"/>
            </a:endParaRPr>
          </a:p>
        </p:txBody>
      </p:sp>
      <p:sp>
        <p:nvSpPr>
          <p:cNvPr id="271365" name="TextBox 2"/>
          <p:cNvSpPr txBox="1"/>
          <p:nvPr/>
        </p:nvSpPr>
        <p:spPr>
          <a:xfrm>
            <a:off x="2717800" y="1168400"/>
            <a:ext cx="2827338"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2400" i="1">
                <a:solidFill>
                  <a:srgbClr val="CC0000"/>
                </a:solidFill>
                <a:latin typeface="Arial" panose="020B0604020202090204" pitchFamily="34" charset="0"/>
              </a:rPr>
              <a:t>Python TCPServer</a:t>
            </a:r>
            <a:endParaRPr lang="en-US" altLang="zh-CN" sz="2400" i="1">
              <a:solidFill>
                <a:srgbClr val="CC0000"/>
              </a:solidFill>
              <a:latin typeface="Arial" panose="020B0604020202090204" pitchFamily="34" charset="0"/>
            </a:endParaRPr>
          </a:p>
        </p:txBody>
      </p:sp>
      <p:grpSp>
        <p:nvGrpSpPr>
          <p:cNvPr id="2" name="Group 13"/>
          <p:cNvGrpSpPr/>
          <p:nvPr/>
        </p:nvGrpSpPr>
        <p:grpSpPr>
          <a:xfrm>
            <a:off x="152400" y="2173288"/>
            <a:ext cx="2559050" cy="566737"/>
            <a:chOff x="151614" y="2173972"/>
            <a:chExt cx="2559082" cy="566309"/>
          </a:xfrm>
        </p:grpSpPr>
        <p:sp>
          <p:nvSpPr>
            <p:cNvPr id="271383" name="TextBox 31"/>
            <p:cNvSpPr txBox="1"/>
            <p:nvPr/>
          </p:nvSpPr>
          <p:spPr>
            <a:xfrm>
              <a:off x="151614" y="2173972"/>
              <a:ext cx="2559082" cy="56630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create TCP welcoming</a:t>
              </a:r>
              <a:endParaRPr lang="en-US" altLang="zh-CN" sz="1400">
                <a:solidFill>
                  <a:srgbClr val="000099"/>
                </a:solidFill>
                <a:latin typeface="Arial" panose="020B0604020202090204" pitchFamily="34" charset="0"/>
              </a:endParaRPr>
            </a:p>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socket</a:t>
              </a:r>
              <a:endParaRPr lang="en-US" altLang="zh-CN" sz="1400">
                <a:solidFill>
                  <a:srgbClr val="000099"/>
                </a:solidFill>
                <a:latin typeface="Arial" panose="020B0604020202090204" pitchFamily="34" charset="0"/>
              </a:endParaRPr>
            </a:p>
          </p:txBody>
        </p:sp>
        <p:cxnSp>
          <p:nvCxnSpPr>
            <p:cNvPr id="271384" name="Straight Connector 32"/>
            <p:cNvCxnSpPr/>
            <p:nvPr/>
          </p:nvCxnSpPr>
          <p:spPr>
            <a:xfrm>
              <a:off x="1695045" y="2596011"/>
              <a:ext cx="930227" cy="1139"/>
            </a:xfrm>
            <a:prstGeom prst="line">
              <a:avLst/>
            </a:prstGeom>
            <a:ln w="12700" cap="flat" cmpd="sng">
              <a:solidFill>
                <a:srgbClr val="CC0000"/>
              </a:solidFill>
              <a:prstDash val="solid"/>
              <a:headEnd type="none" w="med" len="med"/>
              <a:tailEnd type="triangle" w="med" len="med"/>
            </a:ln>
          </p:spPr>
        </p:cxnSp>
      </p:grpSp>
      <p:grpSp>
        <p:nvGrpSpPr>
          <p:cNvPr id="3" name="Group 14"/>
          <p:cNvGrpSpPr/>
          <p:nvPr/>
        </p:nvGrpSpPr>
        <p:grpSpPr>
          <a:xfrm>
            <a:off x="131763" y="3036888"/>
            <a:ext cx="2540000" cy="523875"/>
            <a:chOff x="169076" y="2884812"/>
            <a:chExt cx="2541127" cy="523220"/>
          </a:xfrm>
        </p:grpSpPr>
        <p:sp>
          <p:nvSpPr>
            <p:cNvPr id="271381" name="TextBox 26"/>
            <p:cNvSpPr txBox="1"/>
            <p:nvPr/>
          </p:nvSpPr>
          <p:spPr>
            <a:xfrm>
              <a:off x="169076" y="2884812"/>
              <a:ext cx="2271818" cy="5232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server begins listening for  incoming TCP requests</a:t>
              </a:r>
              <a:endParaRPr lang="en-US" altLang="zh-CN" sz="1400">
                <a:solidFill>
                  <a:srgbClr val="000099"/>
                </a:solidFill>
                <a:latin typeface="Arial" panose="020B0604020202090204" pitchFamily="34" charset="0"/>
              </a:endParaRPr>
            </a:p>
          </p:txBody>
        </p:sp>
        <p:cxnSp>
          <p:nvCxnSpPr>
            <p:cNvPr id="271382" name="Straight Connector 30"/>
            <p:cNvCxnSpPr/>
            <p:nvPr/>
          </p:nvCxnSpPr>
          <p:spPr>
            <a:xfrm>
              <a:off x="1982674" y="3169104"/>
              <a:ext cx="727529" cy="2721"/>
            </a:xfrm>
            <a:prstGeom prst="line">
              <a:avLst/>
            </a:prstGeom>
            <a:ln w="12700" cap="flat" cmpd="sng">
              <a:solidFill>
                <a:srgbClr val="CC0000"/>
              </a:solidFill>
              <a:prstDash val="solid"/>
              <a:headEnd type="none" w="med" len="med"/>
              <a:tailEnd type="triangle" w="med" len="med"/>
            </a:ln>
          </p:spPr>
        </p:cxnSp>
      </p:grpSp>
      <p:grpSp>
        <p:nvGrpSpPr>
          <p:cNvPr id="4" name="Group 15"/>
          <p:cNvGrpSpPr/>
          <p:nvPr/>
        </p:nvGrpSpPr>
        <p:grpSpPr>
          <a:xfrm>
            <a:off x="528638" y="3816350"/>
            <a:ext cx="2155825" cy="298450"/>
            <a:chOff x="553383" y="3714241"/>
            <a:chExt cx="2157273" cy="299227"/>
          </a:xfrm>
        </p:grpSpPr>
        <p:sp>
          <p:nvSpPr>
            <p:cNvPr id="271379" name="TextBox 34"/>
            <p:cNvSpPr txBox="1"/>
            <p:nvPr/>
          </p:nvSpPr>
          <p:spPr>
            <a:xfrm>
              <a:off x="553383" y="3714241"/>
              <a:ext cx="1194763" cy="29922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loop forever</a:t>
              </a:r>
              <a:endParaRPr lang="en-US" altLang="zh-CN" sz="1400">
                <a:solidFill>
                  <a:srgbClr val="000099"/>
                </a:solidFill>
                <a:latin typeface="Arial" panose="020B0604020202090204" pitchFamily="34" charset="0"/>
              </a:endParaRPr>
            </a:p>
          </p:txBody>
        </p:sp>
        <p:cxnSp>
          <p:nvCxnSpPr>
            <p:cNvPr id="271380" name="Straight Connector 35"/>
            <p:cNvCxnSpPr/>
            <p:nvPr/>
          </p:nvCxnSpPr>
          <p:spPr>
            <a:xfrm flipV="1">
              <a:off x="1266031" y="3964781"/>
              <a:ext cx="1444625" cy="3969"/>
            </a:xfrm>
            <a:prstGeom prst="line">
              <a:avLst/>
            </a:prstGeom>
            <a:ln w="12700" cap="flat" cmpd="sng">
              <a:solidFill>
                <a:srgbClr val="CC0000"/>
              </a:solidFill>
              <a:prstDash val="solid"/>
              <a:headEnd type="none" w="med" len="med"/>
              <a:tailEnd type="triangle" w="med" len="med"/>
            </a:ln>
          </p:spPr>
        </p:cxnSp>
      </p:grpSp>
      <p:grpSp>
        <p:nvGrpSpPr>
          <p:cNvPr id="5" name="Group 17"/>
          <p:cNvGrpSpPr/>
          <p:nvPr/>
        </p:nvGrpSpPr>
        <p:grpSpPr>
          <a:xfrm>
            <a:off x="198438" y="4176713"/>
            <a:ext cx="2813050" cy="752475"/>
            <a:chOff x="380319" y="3965998"/>
            <a:chExt cx="2392469" cy="752685"/>
          </a:xfrm>
        </p:grpSpPr>
        <p:sp>
          <p:nvSpPr>
            <p:cNvPr id="271377" name="TextBox 36"/>
            <p:cNvSpPr txBox="1"/>
            <p:nvPr/>
          </p:nvSpPr>
          <p:spPr>
            <a:xfrm>
              <a:off x="380319" y="3965998"/>
              <a:ext cx="2184910" cy="75268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server waits on accept()</a:t>
              </a:r>
              <a:endParaRPr lang="en-US" altLang="zh-CN" sz="1400">
                <a:solidFill>
                  <a:srgbClr val="000099"/>
                </a:solidFill>
                <a:latin typeface="Arial" panose="020B0604020202090204" pitchFamily="34" charset="0"/>
              </a:endParaRPr>
            </a:p>
            <a:p>
              <a:pPr marL="0" lvl="0" indent="0">
                <a:lnSpc>
                  <a:spcPts val="16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for incoming requests, new socket created on return</a:t>
              </a:r>
              <a:endParaRPr lang="en-US" altLang="zh-CN" sz="1400">
                <a:solidFill>
                  <a:srgbClr val="000099"/>
                </a:solidFill>
                <a:latin typeface="Arial" panose="020B0604020202090204" pitchFamily="34" charset="0"/>
              </a:endParaRPr>
            </a:p>
          </p:txBody>
        </p:sp>
        <p:cxnSp>
          <p:nvCxnSpPr>
            <p:cNvPr id="271378" name="Straight Connector 39"/>
            <p:cNvCxnSpPr/>
            <p:nvPr/>
          </p:nvCxnSpPr>
          <p:spPr>
            <a:xfrm flipV="1">
              <a:off x="2231565" y="4229808"/>
              <a:ext cx="541223" cy="5869"/>
            </a:xfrm>
            <a:prstGeom prst="line">
              <a:avLst/>
            </a:prstGeom>
            <a:ln w="12700" cap="flat" cmpd="sng">
              <a:solidFill>
                <a:srgbClr val="CC0000"/>
              </a:solidFill>
              <a:prstDash val="solid"/>
              <a:headEnd type="none" w="med" len="med"/>
              <a:tailEnd type="triangle" w="med" len="med"/>
            </a:ln>
          </p:spPr>
        </p:cxnSp>
      </p:grpSp>
      <p:grpSp>
        <p:nvGrpSpPr>
          <p:cNvPr id="6" name="Group 18"/>
          <p:cNvGrpSpPr/>
          <p:nvPr/>
        </p:nvGrpSpPr>
        <p:grpSpPr>
          <a:xfrm>
            <a:off x="258763" y="5149850"/>
            <a:ext cx="2860675" cy="523875"/>
            <a:chOff x="316741" y="4661874"/>
            <a:chExt cx="2859521" cy="524153"/>
          </a:xfrm>
        </p:grpSpPr>
        <p:sp>
          <p:nvSpPr>
            <p:cNvPr id="271375" name="TextBox 61"/>
            <p:cNvSpPr txBox="1"/>
            <p:nvPr/>
          </p:nvSpPr>
          <p:spPr>
            <a:xfrm>
              <a:off x="316741" y="4661874"/>
              <a:ext cx="2349500" cy="52415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read bytes from socket (but not address as in UDP)</a:t>
              </a:r>
              <a:endParaRPr lang="en-US" altLang="zh-CN" sz="1400">
                <a:solidFill>
                  <a:srgbClr val="000099"/>
                </a:solidFill>
                <a:latin typeface="Arial" panose="020B0604020202090204" pitchFamily="34" charset="0"/>
              </a:endParaRPr>
            </a:p>
          </p:txBody>
        </p:sp>
        <p:cxnSp>
          <p:nvCxnSpPr>
            <p:cNvPr id="271376" name="Straight Connector 62"/>
            <p:cNvCxnSpPr/>
            <p:nvPr/>
          </p:nvCxnSpPr>
          <p:spPr>
            <a:xfrm>
              <a:off x="1875609" y="4682209"/>
              <a:ext cx="1300653" cy="499"/>
            </a:xfrm>
            <a:prstGeom prst="line">
              <a:avLst/>
            </a:prstGeom>
            <a:ln w="12700" cap="flat" cmpd="sng">
              <a:solidFill>
                <a:srgbClr val="CC0000"/>
              </a:solidFill>
              <a:prstDash val="solid"/>
              <a:headEnd type="none" w="med" len="med"/>
              <a:tailEnd type="triangle" w="med" len="med"/>
            </a:ln>
          </p:spPr>
        </p:cxnSp>
      </p:grpSp>
      <p:grpSp>
        <p:nvGrpSpPr>
          <p:cNvPr id="7" name="Group 28"/>
          <p:cNvGrpSpPr/>
          <p:nvPr/>
        </p:nvGrpSpPr>
        <p:grpSpPr>
          <a:xfrm>
            <a:off x="127000" y="5759450"/>
            <a:ext cx="2878138" cy="738188"/>
            <a:chOff x="162014" y="4686636"/>
            <a:chExt cx="2878315" cy="738664"/>
          </a:xfrm>
        </p:grpSpPr>
        <p:sp>
          <p:nvSpPr>
            <p:cNvPr id="271373" name="TextBox 29"/>
            <p:cNvSpPr txBox="1"/>
            <p:nvPr/>
          </p:nvSpPr>
          <p:spPr>
            <a:xfrm>
              <a:off x="162014" y="4686636"/>
              <a:ext cx="2349500" cy="738664"/>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r>
                <a:rPr lang="en-US" altLang="zh-CN" sz="1400">
                  <a:solidFill>
                    <a:srgbClr val="000099"/>
                  </a:solidFill>
                  <a:latin typeface="Arial" panose="020B0604020202090204" pitchFamily="34" charset="0"/>
                </a:rPr>
                <a:t>close connection to this client (but </a:t>
              </a:r>
              <a:r>
                <a:rPr lang="en-US" altLang="zh-CN" sz="1400" i="1">
                  <a:solidFill>
                    <a:srgbClr val="000099"/>
                  </a:solidFill>
                  <a:latin typeface="Arial" panose="020B0604020202090204" pitchFamily="34" charset="0"/>
                </a:rPr>
                <a:t>not</a:t>
              </a:r>
              <a:r>
                <a:rPr lang="en-US" altLang="zh-CN" sz="1400">
                  <a:solidFill>
                    <a:srgbClr val="000099"/>
                  </a:solidFill>
                  <a:latin typeface="Arial" panose="020B0604020202090204" pitchFamily="34" charset="0"/>
                </a:rPr>
                <a:t> welcoming socket)</a:t>
              </a:r>
              <a:endParaRPr lang="en-US" altLang="zh-CN" sz="1400">
                <a:solidFill>
                  <a:srgbClr val="000099"/>
                </a:solidFill>
                <a:latin typeface="Arial" panose="020B0604020202090204" pitchFamily="34" charset="0"/>
              </a:endParaRPr>
            </a:p>
          </p:txBody>
        </p:sp>
        <p:cxnSp>
          <p:nvCxnSpPr>
            <p:cNvPr id="271374" name="Straight Connector 33"/>
            <p:cNvCxnSpPr/>
            <p:nvPr/>
          </p:nvCxnSpPr>
          <p:spPr>
            <a:xfrm>
              <a:off x="2184198" y="4843734"/>
              <a:ext cx="856131" cy="2269"/>
            </a:xfrm>
            <a:prstGeom prst="line">
              <a:avLst/>
            </a:prstGeom>
            <a:ln w="12700" cap="flat" cmpd="sng">
              <a:solidFill>
                <a:srgbClr val="CC0000"/>
              </a:solidFill>
              <a:prstDash val="solid"/>
              <a:headEnd type="none" w="med" len="med"/>
              <a:tailEnd type="triangle" w="med" len="med"/>
            </a:ln>
          </p:spPr>
        </p:cxnSp>
      </p:grpSp>
      <p:pic>
        <p:nvPicPr>
          <p:cNvPr id="271372" name="Picture 17" descr="underline_base"/>
          <p:cNvPicPr/>
          <p:nvPr/>
        </p:nvPicPr>
        <p:blipFill>
          <a:blip r:embed="rId1"/>
          <a:stretch>
            <a:fillRect/>
          </a:stretch>
        </p:blipFill>
        <p:spPr>
          <a:xfrm>
            <a:off x="514350" y="769938"/>
            <a:ext cx="4570413" cy="173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5"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72386"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pic>
        <p:nvPicPr>
          <p:cNvPr id="272387" name="Picture 11" descr="underline_base"/>
          <p:cNvPicPr/>
          <p:nvPr/>
        </p:nvPicPr>
        <p:blipFill>
          <a:blip r:embed="rId1"/>
          <a:stretch>
            <a:fillRect/>
          </a:stretch>
        </p:blipFill>
        <p:spPr>
          <a:xfrm>
            <a:off x="573088" y="833438"/>
            <a:ext cx="5027612" cy="173037"/>
          </a:xfrm>
          <a:prstGeom prst="rect">
            <a:avLst/>
          </a:prstGeom>
          <a:noFill/>
          <a:ln w="9525">
            <a:noFill/>
          </a:ln>
        </p:spPr>
      </p:pic>
      <p:sp>
        <p:nvSpPr>
          <p:cNvPr id="272388" name="Rectangle 2"/>
          <p:cNvSpPr>
            <a:spLocks noGrp="1"/>
          </p:cNvSpPr>
          <p:nvPr>
            <p:ph type="title"/>
          </p:nvPr>
        </p:nvSpPr>
        <p:spPr>
          <a:xfrm>
            <a:off x="506413" y="195263"/>
            <a:ext cx="5746750" cy="819150"/>
          </a:xfrm>
        </p:spPr>
        <p:txBody>
          <a:bodyPr vert="horz" wrap="square" lIns="91440" tIns="45720" rIns="91440" bIns="45720" anchor="ctr" anchorCtr="0"/>
          <a:p>
            <a:r>
              <a:rPr lang="en-US" altLang="zh-CN"/>
              <a:t>Chapter 2: summary</a:t>
            </a:r>
            <a:endParaRPr lang="en-US" altLang="zh-CN"/>
          </a:p>
        </p:txBody>
      </p:sp>
      <p:sp>
        <p:nvSpPr>
          <p:cNvPr id="272389" name="Rectangle 3"/>
          <p:cNvSpPr>
            <a:spLocks noGrp="1"/>
          </p:cNvSpPr>
          <p:nvPr>
            <p:ph sz="half" idx="1"/>
          </p:nvPr>
        </p:nvSpPr>
        <p:spPr>
          <a:xfrm>
            <a:off x="514350" y="1854200"/>
            <a:ext cx="4313238" cy="3676650"/>
          </a:xfrm>
        </p:spPr>
        <p:txBody>
          <a:bodyPr vert="horz" wrap="square" lIns="91440" tIns="45720" rIns="91440" bIns="45720" anchor="t" anchorCtr="0"/>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application architectures</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client-server</a:t>
            </a:r>
            <a:endParaRPr lang="en-US" altLang="zh-CN">
              <a:latin typeface="Gill Sans MT" panose="020B0502020104020203" pitchFamily="1" charset="0"/>
              <a:ea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P2P</a:t>
            </a:r>
            <a:endParaRPr lang="en-US" altLang="zh-CN">
              <a:latin typeface="Gill Sans MT" panose="020B0502020104020203" pitchFamily="1" charset="0"/>
              <a:ea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application service requirements:</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reliability, bandwidth, delay</a:t>
            </a:r>
            <a:endParaRPr lang="en-US" altLang="zh-CN">
              <a:latin typeface="Gill Sans MT" panose="020B0502020104020203" pitchFamily="1" charset="0"/>
              <a:ea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Internet transport service model</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connection-oriented, reliable: TCP</a:t>
            </a:r>
            <a:endParaRPr lang="en-US" altLang="zh-CN">
              <a:latin typeface="Gill Sans MT" panose="020B0502020104020203" pitchFamily="1" charset="0"/>
              <a:ea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unreliable, datagrams: UDP</a:t>
            </a:r>
            <a:endParaRPr lang="en-US" altLang="zh-CN">
              <a:latin typeface="Gill Sans MT" panose="020B0502020104020203" pitchFamily="1" charset="0"/>
              <a:ea typeface="MS PGothic" panose="020B0600070205080204" pitchFamily="1" charset="-128"/>
            </a:endParaRPr>
          </a:p>
        </p:txBody>
      </p:sp>
      <p:sp>
        <p:nvSpPr>
          <p:cNvPr id="272390" name="Rectangle 4"/>
          <p:cNvSpPr>
            <a:spLocks noGrp="1"/>
          </p:cNvSpPr>
          <p:nvPr>
            <p:ph sz="half" idx="2"/>
          </p:nvPr>
        </p:nvSpPr>
        <p:spPr>
          <a:xfrm>
            <a:off x="531813" y="1201738"/>
            <a:ext cx="7581900" cy="676275"/>
          </a:xfrm>
        </p:spPr>
        <p:txBody>
          <a:bodyPr vert="horz" wrap="square" lIns="91440" tIns="45720" rIns="91440" bIns="45720" anchor="t" anchorCtr="0"/>
          <a:p>
            <a:pPr>
              <a:buClr>
                <a:srgbClr val="000099"/>
              </a:buClr>
              <a:buSzPct val="65000"/>
              <a:buFont typeface="Wingdings" panose="05000000000000000000" pitchFamily="2" charset="2"/>
              <a:buNone/>
            </a:pPr>
            <a:r>
              <a:rPr lang="en-US" altLang="zh-CN" i="1">
                <a:solidFill>
                  <a:srgbClr val="CC0000"/>
                </a:solidFill>
                <a:latin typeface="Gill Sans MT" panose="020B0502020104020203" pitchFamily="1" charset="0"/>
                <a:ea typeface="MS PGothic" panose="020B0600070205080204" pitchFamily="1" charset="-128"/>
                <a:cs typeface="MS PGothic" panose="020B0600070205080204" pitchFamily="1" charset="-128"/>
              </a:rPr>
              <a:t>our study of network apps now complete!</a:t>
            </a:r>
            <a:endParaRPr lang="en-US" altLang="zh-CN" i="1">
              <a:solidFill>
                <a:srgbClr val="CC0000"/>
              </a:solidFill>
              <a:latin typeface="Gill Sans MT" panose="020B0502020104020203" pitchFamily="1" charset="0"/>
              <a:ea typeface="MS PGothic" panose="020B0600070205080204" pitchFamily="1" charset="-128"/>
              <a:cs typeface="MS PGothic" panose="020B0600070205080204" pitchFamily="1" charset="-128"/>
            </a:endParaRPr>
          </a:p>
        </p:txBody>
      </p:sp>
      <p:sp>
        <p:nvSpPr>
          <p:cNvPr id="272391" name="Rectangle 5"/>
          <p:cNvSpPr/>
          <p:nvPr/>
        </p:nvSpPr>
        <p:spPr>
          <a:xfrm>
            <a:off x="4967288" y="1809750"/>
            <a:ext cx="3962400" cy="367665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100000"/>
              </a:lnSpc>
              <a:buSzPct val="75000"/>
            </a:pPr>
            <a:r>
              <a:rPr lang="en-US" altLang="zh-CN" sz="2400">
                <a:solidFill>
                  <a:srgbClr val="000000"/>
                </a:solidFill>
              </a:rPr>
              <a:t>specific protocols:</a:t>
            </a:r>
            <a:endParaRPr lang="en-US" altLang="zh-CN" sz="2400">
              <a:solidFill>
                <a:srgbClr val="000000"/>
              </a:solidFill>
            </a:endParaRPr>
          </a:p>
          <a:p>
            <a:pPr marL="742950" lvl="1" indent="-285750">
              <a:lnSpc>
                <a:spcPct val="100000"/>
              </a:lnSpc>
            </a:pPr>
            <a:r>
              <a:rPr lang="en-US" altLang="zh-CN">
                <a:solidFill>
                  <a:srgbClr val="000000"/>
                </a:solidFill>
              </a:rPr>
              <a:t>HTTP</a:t>
            </a:r>
            <a:endParaRPr lang="en-US" altLang="zh-CN">
              <a:solidFill>
                <a:srgbClr val="000000"/>
              </a:solidFill>
            </a:endParaRPr>
          </a:p>
          <a:p>
            <a:pPr marL="742950" lvl="1" indent="-285750">
              <a:lnSpc>
                <a:spcPct val="100000"/>
              </a:lnSpc>
            </a:pPr>
            <a:r>
              <a:rPr lang="en-US" altLang="zh-CN">
                <a:solidFill>
                  <a:srgbClr val="000000"/>
                </a:solidFill>
              </a:rPr>
              <a:t>FTP</a:t>
            </a:r>
            <a:endParaRPr lang="en-US" altLang="zh-CN">
              <a:solidFill>
                <a:srgbClr val="000000"/>
              </a:solidFill>
            </a:endParaRPr>
          </a:p>
          <a:p>
            <a:pPr marL="742950" lvl="1" indent="-285750">
              <a:lnSpc>
                <a:spcPct val="100000"/>
              </a:lnSpc>
            </a:pPr>
            <a:r>
              <a:rPr lang="en-US" altLang="zh-CN">
                <a:solidFill>
                  <a:srgbClr val="000000"/>
                </a:solidFill>
              </a:rPr>
              <a:t>SMTP, POP, IMAP</a:t>
            </a:r>
            <a:endParaRPr lang="en-US" altLang="zh-CN">
              <a:solidFill>
                <a:srgbClr val="000000"/>
              </a:solidFill>
            </a:endParaRPr>
          </a:p>
          <a:p>
            <a:pPr marL="742950" lvl="1" indent="-285750">
              <a:lnSpc>
                <a:spcPct val="100000"/>
              </a:lnSpc>
            </a:pPr>
            <a:r>
              <a:rPr lang="en-US" altLang="zh-CN">
                <a:solidFill>
                  <a:srgbClr val="000000"/>
                </a:solidFill>
              </a:rPr>
              <a:t>DNS</a:t>
            </a:r>
            <a:endParaRPr lang="en-US" altLang="zh-CN">
              <a:solidFill>
                <a:srgbClr val="000000"/>
              </a:solidFill>
            </a:endParaRPr>
          </a:p>
          <a:p>
            <a:pPr marL="742950" lvl="1" indent="-285750">
              <a:lnSpc>
                <a:spcPct val="100000"/>
              </a:lnSpc>
            </a:pPr>
            <a:r>
              <a:rPr lang="en-US" altLang="zh-CN">
                <a:solidFill>
                  <a:srgbClr val="000000"/>
                </a:solidFill>
              </a:rPr>
              <a:t>P2P: BitTorrent, DHT </a:t>
            </a:r>
            <a:endParaRPr lang="en-US" altLang="zh-CN">
              <a:solidFill>
                <a:srgbClr val="000000"/>
              </a:solidFill>
            </a:endParaRPr>
          </a:p>
          <a:p>
            <a:pPr marL="342900" lvl="0" indent="-342900">
              <a:lnSpc>
                <a:spcPct val="100000"/>
              </a:lnSpc>
              <a:buSzPct val="75000"/>
            </a:pPr>
            <a:r>
              <a:rPr lang="en-US" altLang="zh-CN" sz="2400">
                <a:solidFill>
                  <a:srgbClr val="000000"/>
                </a:solidFill>
              </a:rPr>
              <a:t>socket programming: TCP, UDP sockets</a:t>
            </a:r>
            <a:endParaRPr lang="en-US" altLang="zh-CN" sz="2400">
              <a:solidFill>
                <a:srgbClr val="00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09"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solidFill>
                  <a:srgbClr val="000000"/>
                </a:solidFill>
                <a:latin typeface="Tahoma" panose="020B0604030504040204" pitchFamily="1" charset="0"/>
              </a:rPr>
              <a:t>Application Layer</a:t>
            </a:r>
            <a:endParaRPr lang="en-US" altLang="zh-CN" sz="1200">
              <a:solidFill>
                <a:srgbClr val="000000"/>
              </a:solidFill>
              <a:latin typeface="Tahoma" panose="020B0604030504040204" pitchFamily="1" charset="0"/>
            </a:endParaRPr>
          </a:p>
        </p:txBody>
      </p:sp>
      <p:sp>
        <p:nvSpPr>
          <p:cNvPr id="273410"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solidFill>
                  <a:srgbClr val="000000"/>
                </a:solidFill>
                <a:latin typeface="Tahoma" panose="020B0604030504040204" pitchFamily="1" charset="0"/>
              </a:rPr>
              <a:t>2-</a:t>
            </a:r>
            <a:fld id="{9A0DB2DC-4C9A-4742-B13C-FB6460FD3503}" type="slidenum">
              <a:rPr lang="en-US" altLang="zh-CN" sz="1200">
                <a:solidFill>
                  <a:srgbClr val="000000"/>
                </a:solidFill>
                <a:latin typeface="Tahoma" panose="020B0604030504040204" pitchFamily="1" charset="0"/>
              </a:rPr>
            </a:fld>
            <a:endParaRPr lang="en-US" altLang="zh-CN" sz="1200">
              <a:solidFill>
                <a:srgbClr val="000000"/>
              </a:solidFill>
              <a:latin typeface="Tahoma" panose="020B0604030504040204" pitchFamily="1" charset="0"/>
            </a:endParaRPr>
          </a:p>
        </p:txBody>
      </p:sp>
      <p:sp>
        <p:nvSpPr>
          <p:cNvPr id="273411" name="Rectangle 3"/>
          <p:cNvSpPr>
            <a:spLocks noGrp="1"/>
          </p:cNvSpPr>
          <p:nvPr>
            <p:ph sz="half" idx="1"/>
          </p:nvPr>
        </p:nvSpPr>
        <p:spPr>
          <a:xfrm>
            <a:off x="533400" y="1992313"/>
            <a:ext cx="3810000" cy="3657600"/>
          </a:xfrm>
        </p:spPr>
        <p:txBody>
          <a:bodyPr vert="horz" wrap="square" lIns="91440" tIns="45720" rIns="91440" bIns="45720" anchor="t" anchorCtr="0"/>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typical request/reply message exchange:</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client requests info or service</a:t>
            </a:r>
            <a:endParaRPr lang="en-US" altLang="zh-CN">
              <a:latin typeface="Gill Sans MT" panose="020B0502020104020203" pitchFamily="1" charset="0"/>
              <a:ea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server responds with data, status code</a:t>
            </a:r>
            <a:endParaRPr lang="en-US" altLang="zh-CN">
              <a:latin typeface="Gill Sans MT" panose="020B0502020104020203" pitchFamily="1" charset="0"/>
              <a:ea typeface="MS PGothic" panose="020B0600070205080204" pitchFamily="1" charset="-128"/>
            </a:endParaRPr>
          </a:p>
          <a:p>
            <a:pPr>
              <a:buClr>
                <a:srgbClr val="000099"/>
              </a:buClr>
              <a:buSzPct val="65000"/>
            </a:pPr>
            <a:r>
              <a:rPr lang="en-US" altLang="zh-CN" sz="2400">
                <a:latin typeface="Gill Sans MT" panose="020B0502020104020203" pitchFamily="1" charset="0"/>
                <a:ea typeface="MS PGothic" panose="020B0600070205080204" pitchFamily="1" charset="-128"/>
                <a:cs typeface="MS PGothic" panose="020B0600070205080204" pitchFamily="1" charset="-128"/>
              </a:rPr>
              <a:t>message formats:</a:t>
            </a:r>
            <a:endParaRPr lang="en-US" altLang="zh-CN" sz="2400">
              <a:latin typeface="Gill Sans MT" panose="020B0502020104020203" pitchFamily="1" charset="0"/>
              <a:ea typeface="MS PGothic" panose="020B0600070205080204" pitchFamily="1" charset="-128"/>
              <a:cs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headers: fields giving info about data</a:t>
            </a:r>
            <a:endParaRPr lang="en-US" altLang="zh-CN">
              <a:latin typeface="Gill Sans MT" panose="020B0502020104020203" pitchFamily="1" charset="0"/>
              <a:ea typeface="MS PGothic" panose="020B0600070205080204" pitchFamily="1" charset="-128"/>
            </a:endParaRPr>
          </a:p>
          <a:p>
            <a:pPr lvl="1">
              <a:buClr>
                <a:srgbClr val="000099"/>
              </a:buClr>
              <a:buSzTx/>
            </a:pPr>
            <a:r>
              <a:rPr lang="en-US" altLang="zh-CN">
                <a:latin typeface="Gill Sans MT" panose="020B0502020104020203" pitchFamily="1" charset="0"/>
                <a:ea typeface="MS PGothic" panose="020B0600070205080204" pitchFamily="1" charset="-128"/>
              </a:rPr>
              <a:t>data: info being communicated</a:t>
            </a:r>
            <a:endParaRPr lang="en-US" altLang="zh-CN">
              <a:latin typeface="Gill Sans MT" panose="020B0502020104020203" pitchFamily="1" charset="0"/>
              <a:ea typeface="MS PGothic" panose="020B0600070205080204" pitchFamily="1" charset="-128"/>
            </a:endParaRPr>
          </a:p>
        </p:txBody>
      </p:sp>
      <p:sp>
        <p:nvSpPr>
          <p:cNvPr id="273412" name="Rectangle 5"/>
          <p:cNvSpPr/>
          <p:nvPr/>
        </p:nvSpPr>
        <p:spPr>
          <a:xfrm>
            <a:off x="4603750" y="1976438"/>
            <a:ext cx="4081463" cy="367665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100000"/>
              </a:lnSpc>
              <a:buClr>
                <a:srgbClr val="3333CC"/>
              </a:buClr>
              <a:buSzPct val="85000"/>
              <a:buFont typeface="ZapfDingbats" pitchFamily="82" charset="2"/>
              <a:buNone/>
            </a:pPr>
            <a:r>
              <a:rPr lang="en-US" altLang="zh-CN" i="1">
                <a:solidFill>
                  <a:srgbClr val="CC0000"/>
                </a:solidFill>
              </a:rPr>
              <a:t>important themes:</a:t>
            </a:r>
            <a:r>
              <a:rPr lang="en-US" altLang="zh-CN" sz="2400" i="1">
                <a:solidFill>
                  <a:srgbClr val="FF3300"/>
                </a:solidFill>
              </a:rPr>
              <a:t> </a:t>
            </a:r>
            <a:endParaRPr lang="en-US" altLang="zh-CN" sz="2400" i="1">
              <a:solidFill>
                <a:srgbClr val="FF3300"/>
              </a:solidFill>
            </a:endParaRPr>
          </a:p>
          <a:p>
            <a:pPr marL="342900" lvl="0" indent="-342900">
              <a:lnSpc>
                <a:spcPct val="100000"/>
              </a:lnSpc>
              <a:buSzPct val="75000"/>
            </a:pPr>
            <a:r>
              <a:rPr lang="en-US" altLang="zh-CN" sz="2400">
                <a:solidFill>
                  <a:srgbClr val="000000"/>
                </a:solidFill>
              </a:rPr>
              <a:t>control vs. data msgs</a:t>
            </a:r>
            <a:endParaRPr lang="en-US" altLang="zh-CN" sz="2400">
              <a:solidFill>
                <a:srgbClr val="000000"/>
              </a:solidFill>
            </a:endParaRPr>
          </a:p>
          <a:p>
            <a:pPr marL="742950" lvl="1" indent="-285750">
              <a:lnSpc>
                <a:spcPct val="100000"/>
              </a:lnSpc>
            </a:pPr>
            <a:r>
              <a:rPr lang="en-US" altLang="zh-CN">
                <a:solidFill>
                  <a:srgbClr val="000000"/>
                </a:solidFill>
              </a:rPr>
              <a:t>in-band, out-of-band</a:t>
            </a:r>
            <a:endParaRPr lang="en-US" altLang="zh-CN">
              <a:solidFill>
                <a:srgbClr val="000000"/>
              </a:solidFill>
            </a:endParaRPr>
          </a:p>
          <a:p>
            <a:pPr marL="342900" lvl="0" indent="-342900">
              <a:lnSpc>
                <a:spcPct val="100000"/>
              </a:lnSpc>
              <a:buSzPct val="75000"/>
            </a:pPr>
            <a:r>
              <a:rPr lang="en-US" altLang="zh-CN" sz="2400">
                <a:solidFill>
                  <a:srgbClr val="000000"/>
                </a:solidFill>
              </a:rPr>
              <a:t>centralized vs. decentralized </a:t>
            </a:r>
            <a:endParaRPr lang="en-US" altLang="zh-CN" sz="2400">
              <a:solidFill>
                <a:srgbClr val="000000"/>
              </a:solidFill>
            </a:endParaRPr>
          </a:p>
          <a:p>
            <a:pPr marL="342900" lvl="0" indent="-342900">
              <a:lnSpc>
                <a:spcPct val="100000"/>
              </a:lnSpc>
              <a:buSzPct val="75000"/>
            </a:pPr>
            <a:r>
              <a:rPr lang="en-US" altLang="zh-CN" sz="2400">
                <a:solidFill>
                  <a:srgbClr val="000000"/>
                </a:solidFill>
              </a:rPr>
              <a:t>stateless vs. stateful</a:t>
            </a:r>
            <a:endParaRPr lang="en-US" altLang="zh-CN" sz="2400">
              <a:solidFill>
                <a:srgbClr val="000000"/>
              </a:solidFill>
            </a:endParaRPr>
          </a:p>
          <a:p>
            <a:pPr marL="342900" lvl="0" indent="-342900">
              <a:lnSpc>
                <a:spcPct val="100000"/>
              </a:lnSpc>
              <a:buSzPct val="75000"/>
            </a:pPr>
            <a:r>
              <a:rPr lang="en-US" altLang="zh-CN" sz="2400">
                <a:solidFill>
                  <a:srgbClr val="000000"/>
                </a:solidFill>
              </a:rPr>
              <a:t>reliable vs. unreliable msg transfer </a:t>
            </a:r>
            <a:endParaRPr lang="en-US" altLang="zh-CN" sz="2400">
              <a:solidFill>
                <a:srgbClr val="000000"/>
              </a:solidFill>
            </a:endParaRPr>
          </a:p>
          <a:p>
            <a:pPr marL="342900" lvl="0" indent="-342900">
              <a:lnSpc>
                <a:spcPct val="100000"/>
              </a:lnSpc>
              <a:buSzPct val="75000"/>
            </a:pPr>
            <a:r>
              <a:rPr lang="ja-JP" altLang="en-US" sz="2400">
                <a:solidFill>
                  <a:srgbClr val="000000"/>
                </a:solidFill>
              </a:rPr>
              <a:t>“</a:t>
            </a:r>
            <a:r>
              <a:rPr lang="en-US" altLang="ja-JP" sz="2400">
                <a:solidFill>
                  <a:srgbClr val="000000"/>
                </a:solidFill>
              </a:rPr>
              <a:t>complexity at network edge</a:t>
            </a:r>
            <a:r>
              <a:rPr lang="ja-JP" altLang="en-US" sz="2400">
                <a:solidFill>
                  <a:srgbClr val="000000"/>
                </a:solidFill>
              </a:rPr>
              <a:t>”</a:t>
            </a:r>
            <a:endParaRPr lang="en-US" altLang="zh-CN" sz="2400">
              <a:solidFill>
                <a:srgbClr val="000000"/>
              </a:solidFill>
            </a:endParaRPr>
          </a:p>
        </p:txBody>
      </p:sp>
      <p:pic>
        <p:nvPicPr>
          <p:cNvPr id="273413" name="Picture 11" descr="underline_base"/>
          <p:cNvPicPr/>
          <p:nvPr/>
        </p:nvPicPr>
        <p:blipFill>
          <a:blip r:embed="rId1"/>
          <a:stretch>
            <a:fillRect/>
          </a:stretch>
        </p:blipFill>
        <p:spPr>
          <a:xfrm>
            <a:off x="573088" y="833438"/>
            <a:ext cx="5027612" cy="173037"/>
          </a:xfrm>
          <a:prstGeom prst="rect">
            <a:avLst/>
          </a:prstGeom>
          <a:noFill/>
          <a:ln w="9525">
            <a:noFill/>
          </a:ln>
        </p:spPr>
      </p:pic>
      <p:sp>
        <p:nvSpPr>
          <p:cNvPr id="273414" name="Rectangle 2"/>
          <p:cNvSpPr/>
          <p:nvPr/>
        </p:nvSpPr>
        <p:spPr>
          <a:xfrm>
            <a:off x="506413" y="195263"/>
            <a:ext cx="5746750" cy="81915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4400">
                <a:solidFill>
                  <a:srgbClr val="000099"/>
                </a:solidFill>
              </a:rPr>
              <a:t>Chapter 2: summary</a:t>
            </a:r>
            <a:endParaRPr lang="en-US" altLang="zh-CN" sz="4400">
              <a:solidFill>
                <a:srgbClr val="000099"/>
              </a:solidFill>
            </a:endParaRPr>
          </a:p>
        </p:txBody>
      </p:sp>
      <p:sp>
        <p:nvSpPr>
          <p:cNvPr id="273415" name="Rectangle 4"/>
          <p:cNvSpPr/>
          <p:nvPr/>
        </p:nvSpPr>
        <p:spPr>
          <a:xfrm>
            <a:off x="531813" y="1201738"/>
            <a:ext cx="7581900" cy="67627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buNone/>
            </a:pPr>
            <a:r>
              <a:rPr lang="en-US" altLang="zh-CN" i="1">
                <a:solidFill>
                  <a:srgbClr val="CC0000"/>
                </a:solidFill>
              </a:rPr>
              <a:t>most importantly: learned about protocols! </a:t>
            </a:r>
            <a:endParaRPr lang="en-US" altLang="zh-CN" i="1">
              <a:solidFill>
                <a:srgbClr val="CC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33122" name="标题 133121"/>
          <p:cNvSpPr>
            <a:spLocks noGrp="1"/>
          </p:cNvSpPr>
          <p:nvPr>
            <p:ph type="title"/>
          </p:nvPr>
        </p:nvSpPr>
        <p:spPr/>
        <p:txBody>
          <a:bodyPr anchor="ctr" anchorCtr="0"/>
          <a:p>
            <a:r>
              <a:rPr lang="zh-CN" altLang="en-US" dirty="0"/>
              <a:t>构建一个简单的</a:t>
            </a:r>
            <a:r>
              <a:rPr lang="en-US" altLang="zh-CN"/>
              <a:t>Web </a:t>
            </a:r>
            <a:r>
              <a:rPr lang="zh-CN" altLang="en-US" dirty="0"/>
              <a:t>服务器</a:t>
            </a:r>
            <a:endParaRPr lang="zh-CN" altLang="en-US" dirty="0"/>
          </a:p>
        </p:txBody>
      </p:sp>
      <p:sp>
        <p:nvSpPr>
          <p:cNvPr id="133123" name="文本占位符 133122"/>
          <p:cNvSpPr>
            <a:spLocks noGrp="1"/>
          </p:cNvSpPr>
          <p:nvPr>
            <p:ph type="body" sz="half" idx="1"/>
          </p:nvPr>
        </p:nvSpPr>
        <p:spPr>
          <a:xfrm>
            <a:off x="533400" y="1600200"/>
            <a:ext cx="3968750" cy="4648200"/>
          </a:xfrm>
        </p:spPr>
        <p:txBody>
          <a:bodyPr/>
          <a:p>
            <a:pPr>
              <a:buClr>
                <a:schemeClr val="accent2"/>
              </a:buClr>
              <a:buSzPct val="85000"/>
              <a:buFont typeface="ZapfDingbats" pitchFamily="82" charset="2"/>
            </a:pPr>
            <a:r>
              <a:rPr lang="zh-CN" altLang="en-US" sz="2400" dirty="0"/>
              <a:t>处理一个</a:t>
            </a:r>
            <a:r>
              <a:rPr lang="en-US" altLang="zh-CN" sz="2400"/>
              <a:t>HTTP</a:t>
            </a:r>
            <a:r>
              <a:rPr lang="zh-CN" altLang="en-US" sz="2400" dirty="0"/>
              <a:t>请求</a:t>
            </a:r>
            <a:endParaRPr lang="en-US" altLang="zh-CN" sz="2400"/>
          </a:p>
          <a:p>
            <a:pPr>
              <a:buClr>
                <a:schemeClr val="accent2"/>
              </a:buClr>
              <a:buSzPct val="85000"/>
              <a:buFont typeface="ZapfDingbats" pitchFamily="82" charset="2"/>
            </a:pPr>
            <a:r>
              <a:rPr lang="zh-CN" altLang="en-US" sz="2400" dirty="0"/>
              <a:t>接受该请求</a:t>
            </a:r>
            <a:endParaRPr lang="zh-CN" altLang="en-US" sz="2400" dirty="0"/>
          </a:p>
          <a:p>
            <a:pPr>
              <a:buClr>
                <a:schemeClr val="accent2"/>
              </a:buClr>
              <a:buSzPct val="85000"/>
              <a:buFont typeface="ZapfDingbats" pitchFamily="82" charset="2"/>
            </a:pPr>
            <a:r>
              <a:rPr lang="zh-CN" altLang="en-US" sz="2400" dirty="0"/>
              <a:t>解析首部</a:t>
            </a:r>
            <a:endParaRPr lang="zh-CN" altLang="en-US" sz="2400" dirty="0"/>
          </a:p>
          <a:p>
            <a:pPr>
              <a:buClr>
                <a:schemeClr val="accent2"/>
              </a:buClr>
              <a:buSzPct val="85000"/>
              <a:buFont typeface="ZapfDingbats" pitchFamily="82" charset="2"/>
            </a:pPr>
            <a:r>
              <a:rPr lang="zh-CN" altLang="en-US" sz="2400" dirty="0"/>
              <a:t>从服务器的文件系统获得请求的文件</a:t>
            </a:r>
            <a:endParaRPr lang="zh-CN" altLang="en-US" sz="2400" dirty="0"/>
          </a:p>
          <a:p>
            <a:pPr>
              <a:buClr>
                <a:schemeClr val="accent2"/>
              </a:buClr>
              <a:buSzPct val="85000"/>
              <a:buFont typeface="ZapfDingbats" pitchFamily="82" charset="2"/>
            </a:pPr>
            <a:r>
              <a:rPr lang="zh-CN" altLang="en-US" sz="2400" dirty="0"/>
              <a:t>产生</a:t>
            </a:r>
            <a:r>
              <a:rPr lang="en-US" altLang="zh-CN" sz="2400"/>
              <a:t>HTTP</a:t>
            </a:r>
            <a:r>
              <a:rPr lang="zh-CN" altLang="en-US" sz="2400" dirty="0"/>
              <a:t>响应报文：</a:t>
            </a:r>
            <a:endParaRPr lang="zh-CN" altLang="en-US" sz="2400" dirty="0"/>
          </a:p>
          <a:p>
            <a:pPr lvl="1">
              <a:buClr>
                <a:schemeClr val="accent2"/>
              </a:buClr>
              <a:buSzPct val="75000"/>
              <a:buFont typeface="ZapfDingbats" pitchFamily="82" charset="2"/>
            </a:pPr>
            <a:r>
              <a:rPr lang="zh-CN" altLang="en-US" sz="2000" dirty="0"/>
              <a:t>首部行＋文件</a:t>
            </a:r>
            <a:endParaRPr lang="zh-CN" altLang="en-US" sz="2000" dirty="0"/>
          </a:p>
          <a:p>
            <a:pPr>
              <a:buClr>
                <a:schemeClr val="accent2"/>
              </a:buClr>
              <a:buSzPct val="85000"/>
              <a:buFont typeface="ZapfDingbats" pitchFamily="82" charset="2"/>
            </a:pPr>
            <a:r>
              <a:rPr lang="zh-CN" altLang="en-US" sz="2400" dirty="0"/>
              <a:t>向客户机发送响应</a:t>
            </a:r>
            <a:endParaRPr lang="zh-CN" altLang="en-US" sz="2400" dirty="0"/>
          </a:p>
        </p:txBody>
      </p:sp>
      <p:sp>
        <p:nvSpPr>
          <p:cNvPr id="133124" name="文本占位符 133123"/>
          <p:cNvSpPr>
            <a:spLocks noGrp="1"/>
          </p:cNvSpPr>
          <p:nvPr>
            <p:ph type="body" sz="half" idx="2"/>
          </p:nvPr>
        </p:nvSpPr>
        <p:spPr>
          <a:xfrm>
            <a:off x="4727575" y="1574800"/>
            <a:ext cx="3810000" cy="4648200"/>
          </a:xfrm>
        </p:spPr>
        <p:txBody>
          <a:bodyPr/>
          <a:p>
            <a:pPr>
              <a:buClr>
                <a:schemeClr val="accent2"/>
              </a:buClr>
              <a:buSzPct val="85000"/>
              <a:buFont typeface="ZapfDingbats" pitchFamily="82" charset="2"/>
            </a:pPr>
            <a:r>
              <a:rPr lang="zh-CN" altLang="en-US" sz="2400" dirty="0"/>
              <a:t>在生成服务器后</a:t>
            </a:r>
            <a:r>
              <a:rPr lang="en-US" altLang="zh-CN" sz="2400"/>
              <a:t>, </a:t>
            </a:r>
            <a:r>
              <a:rPr lang="zh-CN" altLang="en-US" sz="2400" dirty="0"/>
              <a:t>你能够使用浏览器</a:t>
            </a:r>
            <a:r>
              <a:rPr lang="en-US" altLang="zh-CN" sz="2400"/>
              <a:t>(</a:t>
            </a:r>
            <a:r>
              <a:rPr lang="zh-CN" altLang="en-US" sz="2400" dirty="0"/>
              <a:t>如</a:t>
            </a:r>
            <a:r>
              <a:rPr lang="en-US" altLang="zh-CN" sz="2400"/>
              <a:t>IE explorer)</a:t>
            </a:r>
            <a:r>
              <a:rPr lang="zh-CN" altLang="en-US" sz="2400" dirty="0"/>
              <a:t> 请求文件</a:t>
            </a:r>
            <a:endParaRPr lang="zh-CN" altLang="en-US" sz="2400" dirty="0"/>
          </a:p>
          <a:p>
            <a:pPr>
              <a:buClr>
                <a:schemeClr val="accent2"/>
              </a:buClr>
              <a:buSzPct val="85000"/>
              <a:buFont typeface="ZapfDingbats" pitchFamily="82" charset="2"/>
            </a:pPr>
            <a:r>
              <a:rPr lang="zh-CN" altLang="en-US" sz="2400" dirty="0"/>
              <a:t>详见课文</a:t>
            </a:r>
            <a:endParaRPr lang="zh-CN" alt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02402" name="标题 102401"/>
          <p:cNvSpPr>
            <a:spLocks noGrp="1"/>
          </p:cNvSpPr>
          <p:nvPr>
            <p:ph type="title"/>
          </p:nvPr>
        </p:nvSpPr>
        <p:spPr>
          <a:xfrm>
            <a:off x="506413" y="0"/>
            <a:ext cx="7772400" cy="1014413"/>
          </a:xfrm>
        </p:spPr>
        <p:txBody>
          <a:bodyPr anchor="ctr" anchorCtr="0"/>
          <a:p>
            <a:r>
              <a:rPr lang="zh-CN" altLang="en-US" dirty="0"/>
              <a:t>第</a:t>
            </a:r>
            <a:r>
              <a:rPr lang="en-US" altLang="zh-CN"/>
              <a:t>2</a:t>
            </a:r>
            <a:r>
              <a:rPr lang="zh-CN" altLang="en-US" dirty="0"/>
              <a:t>章</a:t>
            </a:r>
            <a:r>
              <a:rPr lang="en-US" altLang="zh-CN"/>
              <a:t>: </a:t>
            </a:r>
            <a:r>
              <a:rPr lang="zh-CN" altLang="en-US" dirty="0"/>
              <a:t>小结</a:t>
            </a:r>
            <a:endParaRPr lang="zh-CN" altLang="en-US" dirty="0"/>
          </a:p>
        </p:txBody>
      </p:sp>
      <p:sp>
        <p:nvSpPr>
          <p:cNvPr id="102403" name="文本占位符 102402"/>
          <p:cNvSpPr>
            <a:spLocks noGrp="1"/>
          </p:cNvSpPr>
          <p:nvPr>
            <p:ph type="body" sz="half" idx="1"/>
          </p:nvPr>
        </p:nvSpPr>
        <p:spPr>
          <a:xfrm>
            <a:off x="582613" y="1655763"/>
            <a:ext cx="4171950" cy="3676650"/>
          </a:xfrm>
        </p:spPr>
        <p:txBody>
          <a:bodyPr/>
          <a:p>
            <a:pPr>
              <a:buClr>
                <a:schemeClr val="accent2"/>
              </a:buClr>
              <a:buSzPct val="85000"/>
              <a:buFont typeface="ZapfDingbats" pitchFamily="82" charset="2"/>
            </a:pPr>
            <a:r>
              <a:rPr lang="zh-CN" altLang="en-US" sz="2400" dirty="0"/>
              <a:t>应用程序体系结构</a:t>
            </a:r>
            <a:endParaRPr lang="zh-CN" altLang="en-US" sz="2400" dirty="0"/>
          </a:p>
          <a:p>
            <a:pPr lvl="1">
              <a:buClr>
                <a:schemeClr val="accent2"/>
              </a:buClr>
              <a:buSzPct val="75000"/>
              <a:buFont typeface="ZapfDingbats" pitchFamily="82" charset="2"/>
            </a:pPr>
            <a:r>
              <a:rPr lang="zh-CN" altLang="en-US" sz="2000" dirty="0"/>
              <a:t>客户机</a:t>
            </a:r>
            <a:r>
              <a:rPr lang="en-US" altLang="zh-CN" sz="2000"/>
              <a:t>-</a:t>
            </a:r>
            <a:r>
              <a:rPr lang="zh-CN" altLang="en-US" sz="2000" dirty="0"/>
              <a:t>服务器</a:t>
            </a:r>
            <a:endParaRPr lang="zh-CN" altLang="en-US" sz="2000" dirty="0"/>
          </a:p>
          <a:p>
            <a:pPr lvl="1">
              <a:buClr>
                <a:schemeClr val="accent2"/>
              </a:buClr>
              <a:buSzPct val="75000"/>
              <a:buFont typeface="ZapfDingbats" pitchFamily="82" charset="2"/>
            </a:pPr>
            <a:r>
              <a:rPr lang="en-US" altLang="zh-CN" sz="2000"/>
              <a:t>P2P</a:t>
            </a:r>
            <a:endParaRPr lang="en-US" altLang="zh-CN" sz="2000"/>
          </a:p>
          <a:p>
            <a:pPr lvl="1">
              <a:buClr>
                <a:schemeClr val="accent2"/>
              </a:buClr>
              <a:buSzPct val="75000"/>
              <a:buFont typeface="ZapfDingbats" pitchFamily="82" charset="2"/>
            </a:pPr>
            <a:r>
              <a:rPr lang="zh-CN" altLang="en-US" sz="2000" dirty="0"/>
              <a:t>混合</a:t>
            </a:r>
            <a:endParaRPr lang="zh-CN" altLang="en-US" sz="2000" dirty="0"/>
          </a:p>
          <a:p>
            <a:pPr>
              <a:buClr>
                <a:schemeClr val="accent2"/>
              </a:buClr>
              <a:buSzPct val="85000"/>
              <a:buFont typeface="ZapfDingbats" pitchFamily="82" charset="2"/>
            </a:pPr>
            <a:r>
              <a:rPr lang="zh-CN" altLang="en-US" sz="2400" dirty="0"/>
              <a:t>应用程序服务要求</a:t>
            </a:r>
            <a:r>
              <a:rPr lang="en-US" altLang="zh-CN" sz="2400"/>
              <a:t>:</a:t>
            </a:r>
            <a:endParaRPr lang="en-US" altLang="zh-CN" sz="2400"/>
          </a:p>
          <a:p>
            <a:pPr lvl="1">
              <a:buClr>
                <a:schemeClr val="accent2"/>
              </a:buClr>
              <a:buSzPct val="75000"/>
              <a:buFont typeface="ZapfDingbats" pitchFamily="82" charset="2"/>
            </a:pPr>
            <a:r>
              <a:rPr lang="zh-CN" altLang="en-US" sz="2000" dirty="0"/>
              <a:t>可靠，带宽，时延</a:t>
            </a:r>
            <a:endParaRPr lang="en-US" altLang="zh-CN" sz="2000"/>
          </a:p>
          <a:p>
            <a:pPr>
              <a:buClr>
                <a:schemeClr val="accent2"/>
              </a:buClr>
              <a:buSzPct val="85000"/>
              <a:buFont typeface="ZapfDingbats" pitchFamily="82" charset="2"/>
            </a:pPr>
            <a:r>
              <a:rPr lang="zh-CN" altLang="en-US" sz="2400" dirty="0"/>
              <a:t>因特网传输服务模型</a:t>
            </a:r>
            <a:endParaRPr lang="en-US" altLang="zh-CN" sz="2400"/>
          </a:p>
          <a:p>
            <a:pPr lvl="1">
              <a:buClr>
                <a:schemeClr val="accent2"/>
              </a:buClr>
              <a:buSzPct val="75000"/>
              <a:buFont typeface="ZapfDingbats" pitchFamily="82" charset="2"/>
            </a:pPr>
            <a:r>
              <a:rPr lang="zh-CN" altLang="en-US" sz="2000" dirty="0"/>
              <a:t>面向连接，可靠</a:t>
            </a:r>
            <a:r>
              <a:rPr lang="en-US" altLang="zh-CN" sz="2000"/>
              <a:t>: TCP</a:t>
            </a:r>
            <a:endParaRPr lang="en-US" altLang="zh-CN" sz="2000"/>
          </a:p>
          <a:p>
            <a:pPr lvl="1">
              <a:buClr>
                <a:schemeClr val="accent2"/>
              </a:buClr>
              <a:buSzPct val="75000"/>
              <a:buFont typeface="ZapfDingbats" pitchFamily="82" charset="2"/>
            </a:pPr>
            <a:r>
              <a:rPr lang="zh-CN" altLang="en-US" sz="2000" dirty="0"/>
              <a:t>不可靠，数据报</a:t>
            </a:r>
            <a:r>
              <a:rPr lang="en-US" altLang="zh-CN" sz="2000"/>
              <a:t>: UDP</a:t>
            </a:r>
            <a:endParaRPr lang="en-US" altLang="zh-CN" sz="2000"/>
          </a:p>
        </p:txBody>
      </p:sp>
      <p:sp>
        <p:nvSpPr>
          <p:cNvPr id="102404" name="文本占位符 102403"/>
          <p:cNvSpPr>
            <a:spLocks noGrp="1"/>
          </p:cNvSpPr>
          <p:nvPr>
            <p:ph type="body" sz="half" idx="2"/>
          </p:nvPr>
        </p:nvSpPr>
        <p:spPr>
          <a:xfrm>
            <a:off x="500063" y="952500"/>
            <a:ext cx="7581900" cy="676275"/>
          </a:xfrm>
        </p:spPr>
        <p:txBody>
          <a:bodyPr/>
          <a:p>
            <a:pPr>
              <a:buClr>
                <a:schemeClr val="accent2"/>
              </a:buClr>
              <a:buSzPct val="85000"/>
              <a:buFont typeface="ZapfDingbats" pitchFamily="82" charset="2"/>
              <a:buNone/>
            </a:pPr>
            <a:r>
              <a:rPr lang="zh-CN" altLang="en-US" dirty="0">
                <a:solidFill>
                  <a:srgbClr val="FF0000"/>
                </a:solidFill>
              </a:rPr>
              <a:t>现已完成网络应用层的学习</a:t>
            </a:r>
            <a:r>
              <a:rPr lang="en-US" altLang="zh-CN">
                <a:solidFill>
                  <a:srgbClr val="FF0000"/>
                </a:solidFill>
              </a:rPr>
              <a:t>!</a:t>
            </a:r>
            <a:endParaRPr lang="en-US" altLang="zh-CN"/>
          </a:p>
        </p:txBody>
      </p:sp>
      <p:sp>
        <p:nvSpPr>
          <p:cNvPr id="102405" name="矩形 102404"/>
          <p:cNvSpPr/>
          <p:nvPr/>
        </p:nvSpPr>
        <p:spPr>
          <a:xfrm>
            <a:off x="4978400" y="1582738"/>
            <a:ext cx="3962400" cy="367665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zh-CN" altLang="en-US" dirty="0"/>
              <a:t>特定协议</a:t>
            </a:r>
            <a:r>
              <a:rPr lang="en-US" altLang="zh-CN"/>
              <a:t>:</a:t>
            </a:r>
            <a:endParaRPr lang="en-US" altLang="zh-CN"/>
          </a:p>
          <a:p>
            <a:pPr lvl="1"/>
            <a:r>
              <a:rPr lang="en-US" altLang="zh-CN"/>
              <a:t>HTTP</a:t>
            </a:r>
            <a:endParaRPr lang="en-US" altLang="zh-CN"/>
          </a:p>
          <a:p>
            <a:pPr lvl="1"/>
            <a:r>
              <a:rPr lang="en-US" altLang="zh-CN"/>
              <a:t>FTP</a:t>
            </a:r>
            <a:endParaRPr lang="en-US" altLang="zh-CN"/>
          </a:p>
          <a:p>
            <a:pPr lvl="1"/>
            <a:r>
              <a:rPr lang="en-US" altLang="zh-CN"/>
              <a:t>SMTP, POP, IMAP</a:t>
            </a:r>
            <a:endParaRPr lang="en-US" altLang="zh-CN"/>
          </a:p>
          <a:p>
            <a:pPr lvl="1"/>
            <a:r>
              <a:rPr lang="en-US" altLang="zh-CN"/>
              <a:t>DNS</a:t>
            </a:r>
            <a:endParaRPr lang="en-US" altLang="zh-CN"/>
          </a:p>
          <a:p>
            <a:pPr lvl="0"/>
            <a:r>
              <a:rPr lang="zh-CN" altLang="en-US" dirty="0"/>
              <a:t>套接字编程</a:t>
            </a:r>
            <a:endParaRPr lang="en-US" altLang="zh-CN"/>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03426" name="标题 103425"/>
          <p:cNvSpPr>
            <a:spLocks noGrp="1"/>
          </p:cNvSpPr>
          <p:nvPr>
            <p:ph type="title"/>
          </p:nvPr>
        </p:nvSpPr>
        <p:spPr/>
        <p:txBody>
          <a:bodyPr anchor="ctr" anchorCtr="0"/>
          <a:p>
            <a:r>
              <a:rPr lang="zh-CN" altLang="en-US" dirty="0"/>
              <a:t>第</a:t>
            </a:r>
            <a:r>
              <a:rPr lang="en-US" altLang="zh-CN"/>
              <a:t>2</a:t>
            </a:r>
            <a:r>
              <a:rPr lang="zh-CN" altLang="en-US" dirty="0"/>
              <a:t>章</a:t>
            </a:r>
            <a:r>
              <a:rPr lang="en-US" altLang="zh-CN"/>
              <a:t>: </a:t>
            </a:r>
            <a:r>
              <a:rPr lang="zh-CN" altLang="en-US" dirty="0"/>
              <a:t>小结</a:t>
            </a:r>
            <a:endParaRPr lang="en-US" altLang="zh-CN"/>
          </a:p>
        </p:txBody>
      </p:sp>
      <p:sp>
        <p:nvSpPr>
          <p:cNvPr id="103427" name="文本占位符 103426"/>
          <p:cNvSpPr>
            <a:spLocks noGrp="1"/>
          </p:cNvSpPr>
          <p:nvPr>
            <p:ph type="body" sz="half" idx="1"/>
          </p:nvPr>
        </p:nvSpPr>
        <p:spPr>
          <a:xfrm>
            <a:off x="495300" y="2162175"/>
            <a:ext cx="3810000" cy="3676650"/>
          </a:xfrm>
        </p:spPr>
        <p:txBody>
          <a:bodyPr/>
          <a:p>
            <a:pPr>
              <a:buClr>
                <a:schemeClr val="accent2"/>
              </a:buClr>
              <a:buSzPct val="85000"/>
              <a:buFont typeface="ZapfDingbats" pitchFamily="82" charset="2"/>
            </a:pPr>
            <a:r>
              <a:rPr lang="zh-CN" altLang="en-US" sz="2400" dirty="0"/>
              <a:t>典型的请求</a:t>
            </a:r>
            <a:r>
              <a:rPr lang="en-US" altLang="zh-CN" sz="2400"/>
              <a:t>/</a:t>
            </a:r>
            <a:r>
              <a:rPr lang="zh-CN" altLang="en-US" sz="2400" dirty="0"/>
              <a:t>回答报文交换</a:t>
            </a:r>
            <a:r>
              <a:rPr lang="en-US" altLang="zh-CN" sz="2400"/>
              <a:t>:</a:t>
            </a:r>
            <a:endParaRPr lang="en-US" altLang="zh-CN" sz="2400"/>
          </a:p>
          <a:p>
            <a:pPr lvl="1">
              <a:buClr>
                <a:schemeClr val="accent2"/>
              </a:buClr>
              <a:buSzPct val="75000"/>
              <a:buFont typeface="ZapfDingbats" pitchFamily="82" charset="2"/>
            </a:pPr>
            <a:r>
              <a:rPr lang="zh-CN" altLang="en-US" sz="2000" dirty="0"/>
              <a:t>客户机请求信息或服务</a:t>
            </a:r>
            <a:endParaRPr lang="en-US" altLang="zh-CN" sz="2000"/>
          </a:p>
          <a:p>
            <a:pPr lvl="1">
              <a:buClr>
                <a:schemeClr val="accent2"/>
              </a:buClr>
              <a:buSzPct val="75000"/>
              <a:buFont typeface="ZapfDingbats" pitchFamily="82" charset="2"/>
            </a:pPr>
            <a:r>
              <a:rPr lang="zh-CN" altLang="en-US" sz="2000" dirty="0"/>
              <a:t>服务器用数据、状态码响应</a:t>
            </a:r>
            <a:endParaRPr lang="en-US" altLang="zh-CN" sz="2000"/>
          </a:p>
          <a:p>
            <a:pPr>
              <a:buClr>
                <a:schemeClr val="accent2"/>
              </a:buClr>
              <a:buSzPct val="85000"/>
              <a:buFont typeface="ZapfDingbats" pitchFamily="82" charset="2"/>
            </a:pPr>
            <a:r>
              <a:rPr lang="zh-CN" altLang="en-US" sz="2400" dirty="0"/>
              <a:t>报文格式</a:t>
            </a:r>
            <a:r>
              <a:rPr lang="en-US" altLang="zh-CN" sz="2400"/>
              <a:t>:</a:t>
            </a:r>
            <a:endParaRPr lang="en-US" altLang="zh-CN" sz="2400"/>
          </a:p>
          <a:p>
            <a:pPr lvl="1">
              <a:buClr>
                <a:schemeClr val="accent2"/>
              </a:buClr>
              <a:buSzPct val="75000"/>
              <a:buFont typeface="ZapfDingbats" pitchFamily="82" charset="2"/>
            </a:pPr>
            <a:r>
              <a:rPr lang="zh-CN" altLang="en-US" sz="2000" dirty="0"/>
              <a:t>首部</a:t>
            </a:r>
            <a:r>
              <a:rPr lang="en-US" altLang="zh-CN" sz="2000"/>
              <a:t>: </a:t>
            </a:r>
            <a:r>
              <a:rPr lang="zh-CN" altLang="en-US" sz="2000" dirty="0"/>
              <a:t>定义有关数据的信息</a:t>
            </a:r>
            <a:endParaRPr lang="en-US" altLang="zh-CN" sz="2000"/>
          </a:p>
          <a:p>
            <a:pPr lvl="1">
              <a:buClr>
                <a:schemeClr val="accent2"/>
              </a:buClr>
              <a:buSzPct val="75000"/>
              <a:buFont typeface="ZapfDingbats" pitchFamily="82" charset="2"/>
            </a:pPr>
            <a:r>
              <a:rPr lang="zh-CN" altLang="en-US" sz="2000" dirty="0"/>
              <a:t>数据</a:t>
            </a:r>
            <a:r>
              <a:rPr lang="en-US" altLang="zh-CN" sz="2000"/>
              <a:t>: </a:t>
            </a:r>
            <a:r>
              <a:rPr lang="zh-CN" altLang="en-US" sz="2000" dirty="0"/>
              <a:t>将要通信的信息</a:t>
            </a:r>
            <a:endParaRPr lang="zh-CN" altLang="en-US" sz="2000" dirty="0"/>
          </a:p>
        </p:txBody>
      </p:sp>
      <p:sp>
        <p:nvSpPr>
          <p:cNvPr id="103428" name="文本占位符 103427"/>
          <p:cNvSpPr>
            <a:spLocks noGrp="1"/>
          </p:cNvSpPr>
          <p:nvPr>
            <p:ph type="body" sz="half" idx="2"/>
          </p:nvPr>
        </p:nvSpPr>
        <p:spPr>
          <a:xfrm>
            <a:off x="552450" y="1390650"/>
            <a:ext cx="7581900" cy="676275"/>
          </a:xfrm>
        </p:spPr>
        <p:txBody>
          <a:bodyPr/>
          <a:p>
            <a:pPr>
              <a:buClr>
                <a:schemeClr val="accent2"/>
              </a:buClr>
              <a:buSzPct val="85000"/>
              <a:buFont typeface="ZapfDingbats" pitchFamily="82" charset="2"/>
              <a:buNone/>
            </a:pPr>
            <a:r>
              <a:rPr lang="zh-CN" altLang="en-US" u="sng" dirty="0">
                <a:solidFill>
                  <a:srgbClr val="FF0000"/>
                </a:solidFill>
              </a:rPr>
              <a:t>更为重要的是</a:t>
            </a:r>
            <a:r>
              <a:rPr lang="en-US" altLang="zh-CN" u="sng">
                <a:solidFill>
                  <a:srgbClr val="FF0000"/>
                </a:solidFill>
              </a:rPr>
              <a:t>:</a:t>
            </a:r>
            <a:r>
              <a:rPr lang="en-US" altLang="zh-CN">
                <a:solidFill>
                  <a:srgbClr val="FF0000"/>
                </a:solidFill>
              </a:rPr>
              <a:t> </a:t>
            </a:r>
            <a:r>
              <a:rPr lang="zh-CN" altLang="en-US" dirty="0">
                <a:solidFill>
                  <a:srgbClr val="FF0000"/>
                </a:solidFill>
              </a:rPr>
              <a:t>学习</a:t>
            </a:r>
            <a:r>
              <a:rPr lang="zh-CN" altLang="en-US" i="1" dirty="0">
                <a:solidFill>
                  <a:srgbClr val="FF0000"/>
                </a:solidFill>
              </a:rPr>
              <a:t>协议</a:t>
            </a:r>
            <a:endParaRPr lang="en-US" altLang="zh-CN"/>
          </a:p>
        </p:txBody>
      </p:sp>
      <p:sp>
        <p:nvSpPr>
          <p:cNvPr id="103429" name="矩形 103428"/>
          <p:cNvSpPr/>
          <p:nvPr/>
        </p:nvSpPr>
        <p:spPr>
          <a:xfrm>
            <a:off x="4667250" y="2400300"/>
            <a:ext cx="3962400" cy="367665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zh-CN" altLang="en-US" sz="2000" dirty="0"/>
              <a:t>控制 </a:t>
            </a:r>
            <a:r>
              <a:rPr lang="en-US" altLang="zh-CN" sz="2000"/>
              <a:t>vs. </a:t>
            </a:r>
            <a:r>
              <a:rPr lang="zh-CN" altLang="en-US" sz="2000" dirty="0"/>
              <a:t>数据报文</a:t>
            </a:r>
            <a:endParaRPr lang="zh-CN" altLang="en-US" sz="2000" dirty="0"/>
          </a:p>
          <a:p>
            <a:pPr lvl="1"/>
            <a:r>
              <a:rPr lang="zh-CN" altLang="en-US" dirty="0"/>
              <a:t>带内，带外</a:t>
            </a:r>
            <a:endParaRPr lang="en-US" altLang="zh-CN"/>
          </a:p>
          <a:p>
            <a:pPr lvl="0"/>
            <a:r>
              <a:rPr lang="zh-CN" altLang="en-US" sz="2000" dirty="0"/>
              <a:t>集中式 </a:t>
            </a:r>
            <a:r>
              <a:rPr lang="en-US" altLang="zh-CN" sz="2000"/>
              <a:t>vs. </a:t>
            </a:r>
            <a:r>
              <a:rPr lang="zh-CN" altLang="en-US" sz="2000" dirty="0"/>
              <a:t>分散式 </a:t>
            </a:r>
            <a:endParaRPr lang="zh-CN" altLang="en-US" sz="2000" dirty="0"/>
          </a:p>
          <a:p>
            <a:pPr lvl="0"/>
            <a:r>
              <a:rPr lang="zh-CN" altLang="en-US" sz="2000" dirty="0"/>
              <a:t>无状态 </a:t>
            </a:r>
            <a:r>
              <a:rPr lang="en-US" altLang="zh-CN" sz="2000"/>
              <a:t>vs. </a:t>
            </a:r>
            <a:r>
              <a:rPr lang="zh-CN" altLang="en-US" sz="2000" dirty="0"/>
              <a:t>有状态</a:t>
            </a:r>
            <a:endParaRPr lang="zh-CN" altLang="en-US" sz="2000" dirty="0"/>
          </a:p>
          <a:p>
            <a:pPr lvl="0"/>
            <a:r>
              <a:rPr lang="zh-CN" altLang="en-US" sz="2000" dirty="0"/>
              <a:t>可靠 </a:t>
            </a:r>
            <a:r>
              <a:rPr lang="en-US" altLang="zh-CN" sz="2000"/>
              <a:t>vs. </a:t>
            </a:r>
            <a:r>
              <a:rPr lang="zh-CN" altLang="en-US" sz="2000" dirty="0"/>
              <a:t>不可靠报文传输</a:t>
            </a:r>
            <a:endParaRPr lang="zh-CN" altLang="en-US" sz="2000" dirty="0"/>
          </a:p>
          <a:p>
            <a:pPr lvl="0"/>
            <a:r>
              <a:rPr lang="zh-CN" altLang="en-US" sz="2000" dirty="0"/>
              <a:t>复杂性放在网络边缘</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10594" name="标题 110593"/>
          <p:cNvSpPr>
            <a:spLocks noGrp="1"/>
          </p:cNvSpPr>
          <p:nvPr>
            <p:ph type="title"/>
          </p:nvPr>
        </p:nvSpPr>
        <p:spPr>
          <a:xfrm>
            <a:off x="533400" y="228600"/>
            <a:ext cx="8077200" cy="1143000"/>
          </a:xfrm>
        </p:spPr>
        <p:txBody>
          <a:bodyPr anchor="ctr" anchorCtr="0"/>
          <a:p>
            <a:r>
              <a:rPr lang="zh-CN" altLang="en-US" sz="3600" dirty="0"/>
              <a:t>套接字</a:t>
            </a:r>
            <a:r>
              <a:rPr lang="en-US" altLang="zh-CN" sz="3600" dirty="0"/>
              <a:t>-</a:t>
            </a:r>
            <a:r>
              <a:rPr lang="zh-CN" altLang="en-US" sz="3600" dirty="0"/>
              <a:t>进程与计算机网络之间的接口</a:t>
            </a:r>
            <a:endParaRPr lang="zh-CN" altLang="en-US" sz="3600" dirty="0"/>
          </a:p>
        </p:txBody>
      </p:sp>
      <p:sp>
        <p:nvSpPr>
          <p:cNvPr id="110595" name="文本占位符 110594"/>
          <p:cNvSpPr>
            <a:spLocks noGrp="1"/>
          </p:cNvSpPr>
          <p:nvPr>
            <p:ph type="body" sz="half" idx="1"/>
          </p:nvPr>
        </p:nvSpPr>
        <p:spPr>
          <a:xfrm>
            <a:off x="227013" y="1563688"/>
            <a:ext cx="4202112" cy="3929062"/>
          </a:xfrm>
        </p:spPr>
        <p:txBody>
          <a:bodyPr/>
          <a:p>
            <a:pPr>
              <a:buClr>
                <a:schemeClr val="accent2"/>
              </a:buClr>
              <a:buSzPct val="85000"/>
              <a:buFont typeface="ZapfDingbats" pitchFamily="82" charset="2"/>
            </a:pPr>
            <a:r>
              <a:rPr lang="zh-CN" altLang="en-US" dirty="0"/>
              <a:t>进程从</a:t>
            </a:r>
            <a:r>
              <a:rPr lang="en-US" altLang="zh-CN"/>
              <a:t>/</a:t>
            </a:r>
            <a:r>
              <a:rPr lang="zh-CN" altLang="en-US" dirty="0"/>
              <a:t>来自它的</a:t>
            </a:r>
            <a:r>
              <a:rPr lang="zh-CN" altLang="en-US" b="1" dirty="0">
                <a:solidFill>
                  <a:srgbClr val="FF0000"/>
                </a:solidFill>
              </a:rPr>
              <a:t>套接字</a:t>
            </a:r>
            <a:r>
              <a:rPr lang="zh-CN" altLang="en-US" dirty="0"/>
              <a:t>发送</a:t>
            </a:r>
            <a:r>
              <a:rPr lang="en-US" altLang="zh-CN"/>
              <a:t>/</a:t>
            </a:r>
            <a:r>
              <a:rPr lang="zh-CN" altLang="en-US" dirty="0"/>
              <a:t>接收报文</a:t>
            </a:r>
            <a:endParaRPr lang="en-US" altLang="zh-CN">
              <a:solidFill>
                <a:srgbClr val="FF0000"/>
              </a:solidFill>
            </a:endParaRPr>
          </a:p>
          <a:p>
            <a:pPr>
              <a:buClr>
                <a:schemeClr val="accent2"/>
              </a:buClr>
              <a:buSzPct val="85000"/>
              <a:buFont typeface="ZapfDingbats" pitchFamily="82" charset="2"/>
            </a:pPr>
            <a:r>
              <a:rPr lang="zh-CN" altLang="en-US" dirty="0"/>
              <a:t>套接字类似于门</a:t>
            </a:r>
            <a:endParaRPr lang="en-US" altLang="zh-CN"/>
          </a:p>
          <a:p>
            <a:pPr lvl="1">
              <a:buClr>
                <a:schemeClr val="accent2"/>
              </a:buClr>
              <a:buSzPct val="75000"/>
              <a:buFont typeface="ZapfDingbats" pitchFamily="82" charset="2"/>
            </a:pPr>
            <a:r>
              <a:rPr lang="zh-CN" altLang="en-US" dirty="0"/>
              <a:t>发送进程将报文推出门外</a:t>
            </a:r>
            <a:endParaRPr lang="en-US" altLang="zh-CN"/>
          </a:p>
          <a:p>
            <a:pPr lvl="1">
              <a:buClr>
                <a:schemeClr val="accent2"/>
              </a:buClr>
              <a:buSzPct val="75000"/>
              <a:buFont typeface="ZapfDingbats" pitchFamily="82" charset="2"/>
            </a:pPr>
            <a:r>
              <a:rPr lang="zh-CN" altLang="en-US" dirty="0"/>
              <a:t>发送进程依赖门的另一侧运输层基础设施，它将报文送到接收进程的套接字</a:t>
            </a:r>
            <a:endParaRPr lang="en-US" altLang="zh-CN"/>
          </a:p>
        </p:txBody>
      </p:sp>
      <p:sp>
        <p:nvSpPr>
          <p:cNvPr id="110599" name="任意多边形 110598"/>
          <p:cNvSpPr/>
          <p:nvPr/>
        </p:nvSpPr>
        <p:spPr>
          <a:xfrm>
            <a:off x="5930900" y="3522663"/>
            <a:ext cx="1808163" cy="1031875"/>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sp>
        <p:nvSpPr>
          <p:cNvPr id="110606" name="文本框 110605"/>
          <p:cNvSpPr txBox="1"/>
          <p:nvPr/>
        </p:nvSpPr>
        <p:spPr>
          <a:xfrm>
            <a:off x="5387975" y="4657725"/>
            <a:ext cx="184150" cy="457200"/>
          </a:xfrm>
          <a:prstGeom prst="rect">
            <a:avLst/>
          </a:prstGeom>
          <a:noFill/>
          <a:ln w="9525">
            <a:noFill/>
          </a:ln>
        </p:spPr>
        <p:txBody>
          <a:bodyPr wrap="none">
            <a:spAutoFit/>
          </a:bodyPr>
          <a:p>
            <a:pPr algn="ctr">
              <a:spcBef>
                <a:spcPct val="50000"/>
              </a:spcBef>
            </a:pPr>
            <a:endParaRPr lang="zh-CN" altLang="en-US" dirty="0">
              <a:latin typeface="Times New Roman" panose="02020503050405090304" pitchFamily="18" charset="0"/>
              <a:ea typeface="宋体" pitchFamily="2" charset="-122"/>
            </a:endParaRPr>
          </a:p>
        </p:txBody>
      </p:sp>
      <p:graphicFrame>
        <p:nvGraphicFramePr>
          <p:cNvPr id="110597" name="对象 110596"/>
          <p:cNvGraphicFramePr/>
          <p:nvPr/>
        </p:nvGraphicFramePr>
        <p:xfrm>
          <a:off x="4876800" y="2111375"/>
          <a:ext cx="642938" cy="509588"/>
        </p:xfrm>
        <a:graphic>
          <a:graphicData uri="http://schemas.openxmlformats.org/presentationml/2006/ole">
            <mc:AlternateContent xmlns:mc="http://schemas.openxmlformats.org/markup-compatibility/2006">
              <mc:Choice xmlns:v="urn:schemas-microsoft-com:vml" Requires="v">
                <p:oleObj spid="_x0000_s3076" name="" r:id="rId1" imgW="1305560" imgH="1082675" progId="MS_ClipArt_Gallery.2">
                  <p:embed/>
                </p:oleObj>
              </mc:Choice>
              <mc:Fallback>
                <p:oleObj name="" r:id="rId1" imgW="1305560" imgH="1082675" progId="MS_ClipArt_Gallery.2">
                  <p:embed/>
                  <p:pic>
                    <p:nvPicPr>
                      <p:cNvPr id="0" name="图片 3075"/>
                      <p:cNvPicPr/>
                      <p:nvPr/>
                    </p:nvPicPr>
                    <p:blipFill>
                      <a:blip r:embed="rId2"/>
                      <a:stretch>
                        <a:fillRect/>
                      </a:stretch>
                    </p:blipFill>
                    <p:spPr>
                      <a:xfrm>
                        <a:off x="4876800" y="2111375"/>
                        <a:ext cx="642938" cy="509588"/>
                      </a:xfrm>
                      <a:prstGeom prst="rect">
                        <a:avLst/>
                      </a:prstGeom>
                      <a:noFill/>
                      <a:ln w="38100">
                        <a:noFill/>
                        <a:miter/>
                      </a:ln>
                    </p:spPr>
                  </p:pic>
                </p:oleObj>
              </mc:Fallback>
            </mc:AlternateContent>
          </a:graphicData>
        </a:graphic>
      </p:graphicFrame>
      <p:grpSp>
        <p:nvGrpSpPr>
          <p:cNvPr id="110602" name="组合 110601"/>
          <p:cNvGrpSpPr/>
          <p:nvPr/>
        </p:nvGrpSpPr>
        <p:grpSpPr>
          <a:xfrm>
            <a:off x="4708525" y="2630488"/>
            <a:ext cx="1062038" cy="560387"/>
            <a:chOff x="3046" y="1508"/>
            <a:chExt cx="669" cy="353"/>
          </a:xfrm>
        </p:grpSpPr>
        <p:sp>
          <p:nvSpPr>
            <p:cNvPr id="110600" name="椭圆 110599"/>
            <p:cNvSpPr/>
            <p:nvPr/>
          </p:nvSpPr>
          <p:spPr>
            <a:xfrm>
              <a:off x="3046" y="1508"/>
              <a:ext cx="669" cy="353"/>
            </a:xfrm>
            <a:prstGeom prst="ellipse">
              <a:avLst/>
            </a:prstGeom>
            <a:noFill/>
            <a:ln w="9525" cap="flat" cmpd="sng">
              <a:solidFill>
                <a:schemeClr val="tx1"/>
              </a:solidFill>
              <a:prstDash val="solid"/>
              <a:headEnd type="none" w="med" len="med"/>
              <a:tailEnd type="none" w="med" len="med"/>
            </a:ln>
          </p:spPr>
          <p:txBody>
            <a:bodyPr/>
            <a:p>
              <a:endParaRPr lang="zh-CN" altLang="en-US"/>
            </a:p>
          </p:txBody>
        </p:sp>
        <p:sp>
          <p:nvSpPr>
            <p:cNvPr id="110601" name="文本框 110600"/>
            <p:cNvSpPr txBox="1"/>
            <p:nvPr/>
          </p:nvSpPr>
          <p:spPr>
            <a:xfrm>
              <a:off x="3121" y="1570"/>
              <a:ext cx="372" cy="212"/>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进程</a:t>
              </a:r>
              <a:endParaRPr lang="zh-CN" altLang="en-US" sz="1600" dirty="0">
                <a:latin typeface="Times New Roman" panose="02020503050405090304" pitchFamily="18" charset="0"/>
                <a:ea typeface="宋体" pitchFamily="2" charset="-122"/>
              </a:endParaRPr>
            </a:p>
          </p:txBody>
        </p:sp>
      </p:grpSp>
      <p:sp>
        <p:nvSpPr>
          <p:cNvPr id="110607" name="矩形 110606"/>
          <p:cNvSpPr/>
          <p:nvPr/>
        </p:nvSpPr>
        <p:spPr>
          <a:xfrm>
            <a:off x="4752975" y="3459163"/>
            <a:ext cx="941388" cy="1000125"/>
          </a:xfrm>
          <a:prstGeom prst="rect">
            <a:avLst/>
          </a:prstGeom>
          <a:noFill/>
          <a:ln w="9525" cap="flat" cmpd="sng">
            <a:solidFill>
              <a:schemeClr val="tx1"/>
            </a:solidFill>
            <a:prstDash val="solid"/>
            <a:miter/>
            <a:headEnd type="none" w="med" len="med"/>
            <a:tailEnd type="none" w="med" len="med"/>
          </a:ln>
        </p:spPr>
        <p:txBody>
          <a:bodyPr/>
          <a:p>
            <a:endParaRPr lang="zh-CN" altLang="en-US"/>
          </a:p>
        </p:txBody>
      </p:sp>
      <p:sp>
        <p:nvSpPr>
          <p:cNvPr id="110608" name="文本框 110607"/>
          <p:cNvSpPr txBox="1"/>
          <p:nvPr/>
        </p:nvSpPr>
        <p:spPr>
          <a:xfrm>
            <a:off x="4733925" y="3521075"/>
            <a:ext cx="962025" cy="825500"/>
          </a:xfrm>
          <a:prstGeom prst="rect">
            <a:avLst/>
          </a:prstGeom>
          <a:noFill/>
          <a:ln w="9525">
            <a:noFill/>
          </a:ln>
        </p:spPr>
        <p:txBody>
          <a:bodyPr>
            <a:spAutoFit/>
          </a:bodyPr>
          <a:p>
            <a:pPr>
              <a:spcBef>
                <a:spcPct val="0"/>
              </a:spcBef>
            </a:pPr>
            <a:r>
              <a:rPr lang="zh-CN" altLang="en-US" sz="1600" dirty="0">
                <a:latin typeface="Times New Roman" panose="02020503050405090304" pitchFamily="18" charset="0"/>
                <a:ea typeface="宋体" pitchFamily="2" charset="-122"/>
              </a:rPr>
              <a:t>具有缓存、变量的</a:t>
            </a:r>
            <a:r>
              <a:rPr lang="en-US" altLang="zh-CN" sz="1600">
                <a:latin typeface="Times New Roman" panose="02020503050405090304" pitchFamily="18" charset="0"/>
                <a:ea typeface="宋体" pitchFamily="2" charset="-122"/>
              </a:rPr>
              <a:t>TCP</a:t>
            </a:r>
            <a:endParaRPr lang="en-US" altLang="zh-CN" sz="1600">
              <a:latin typeface="Times New Roman" panose="02020503050405090304" pitchFamily="18" charset="0"/>
              <a:ea typeface="宋体" pitchFamily="2" charset="-122"/>
            </a:endParaRPr>
          </a:p>
        </p:txBody>
      </p:sp>
      <p:sp>
        <p:nvSpPr>
          <p:cNvPr id="110610" name="矩形 110609"/>
          <p:cNvSpPr/>
          <p:nvPr/>
        </p:nvSpPr>
        <p:spPr>
          <a:xfrm>
            <a:off x="4900613" y="3155950"/>
            <a:ext cx="658812" cy="32861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spcBef>
                <a:spcPct val="0"/>
              </a:spcBef>
            </a:pPr>
            <a:r>
              <a:rPr lang="zh-CN" altLang="en-US" sz="1600" dirty="0">
                <a:latin typeface="Times New Roman" panose="02020503050405090304" pitchFamily="18" charset="0"/>
                <a:ea typeface="宋体" pitchFamily="2" charset="-122"/>
              </a:rPr>
              <a:t>套接字</a:t>
            </a:r>
            <a:endParaRPr lang="zh-CN" altLang="en-US" sz="1600" dirty="0">
              <a:latin typeface="Times New Roman" panose="02020503050405090304" pitchFamily="18" charset="0"/>
              <a:ea typeface="宋体" pitchFamily="2" charset="-122"/>
            </a:endParaRPr>
          </a:p>
        </p:txBody>
      </p:sp>
      <p:sp>
        <p:nvSpPr>
          <p:cNvPr id="110625" name="直接连接符 110624"/>
          <p:cNvSpPr/>
          <p:nvPr/>
        </p:nvSpPr>
        <p:spPr>
          <a:xfrm flipV="1">
            <a:off x="5229225" y="3008313"/>
            <a:ext cx="0" cy="207962"/>
          </a:xfrm>
          <a:prstGeom prst="line">
            <a:avLst/>
          </a:prstGeom>
          <a:ln w="9525" cap="flat" cmpd="sng">
            <a:solidFill>
              <a:schemeClr val="tx1"/>
            </a:solidFill>
            <a:prstDash val="solid"/>
            <a:headEnd type="none" w="med" len="med"/>
            <a:tailEnd type="triangle" w="med" len="med"/>
          </a:ln>
        </p:spPr>
      </p:sp>
      <p:sp>
        <p:nvSpPr>
          <p:cNvPr id="110627" name="直接连接符 110626"/>
          <p:cNvSpPr/>
          <p:nvPr/>
        </p:nvSpPr>
        <p:spPr>
          <a:xfrm>
            <a:off x="5241925" y="3424238"/>
            <a:ext cx="0" cy="195262"/>
          </a:xfrm>
          <a:prstGeom prst="line">
            <a:avLst/>
          </a:prstGeom>
          <a:ln w="9525" cap="flat" cmpd="sng">
            <a:solidFill>
              <a:schemeClr val="tx1"/>
            </a:solidFill>
            <a:prstDash val="solid"/>
            <a:headEnd type="none" w="med" len="med"/>
            <a:tailEnd type="triangle" w="med" len="med"/>
          </a:ln>
        </p:spPr>
      </p:sp>
      <p:sp>
        <p:nvSpPr>
          <p:cNvPr id="110628" name="文本框 110627"/>
          <p:cNvSpPr txBox="1"/>
          <p:nvPr/>
        </p:nvSpPr>
        <p:spPr>
          <a:xfrm>
            <a:off x="4586288" y="1595438"/>
            <a:ext cx="14033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主机或服务器</a:t>
            </a:r>
            <a:endParaRPr lang="en-US" altLang="zh-CN" sz="1600">
              <a:latin typeface="Times New Roman" panose="02020503050405090304" pitchFamily="18" charset="0"/>
              <a:ea typeface="宋体" pitchFamily="2" charset="-122"/>
            </a:endParaRPr>
          </a:p>
        </p:txBody>
      </p:sp>
      <p:sp>
        <p:nvSpPr>
          <p:cNvPr id="110631" name="文本框 110630"/>
          <p:cNvSpPr txBox="1"/>
          <p:nvPr/>
        </p:nvSpPr>
        <p:spPr>
          <a:xfrm>
            <a:off x="8505825" y="4613275"/>
            <a:ext cx="184150" cy="457200"/>
          </a:xfrm>
          <a:prstGeom prst="rect">
            <a:avLst/>
          </a:prstGeom>
          <a:noFill/>
          <a:ln w="9525">
            <a:noFill/>
          </a:ln>
        </p:spPr>
        <p:txBody>
          <a:bodyPr wrap="none">
            <a:spAutoFit/>
          </a:bodyPr>
          <a:p>
            <a:pPr algn="ctr">
              <a:spcBef>
                <a:spcPct val="50000"/>
              </a:spcBef>
            </a:pPr>
            <a:endParaRPr lang="zh-CN" altLang="en-US" dirty="0">
              <a:latin typeface="Times New Roman" panose="02020503050405090304" pitchFamily="18" charset="0"/>
              <a:ea typeface="宋体" pitchFamily="2" charset="-122"/>
            </a:endParaRPr>
          </a:p>
        </p:txBody>
      </p:sp>
      <p:graphicFrame>
        <p:nvGraphicFramePr>
          <p:cNvPr id="110632" name="对象 110631"/>
          <p:cNvGraphicFramePr/>
          <p:nvPr/>
        </p:nvGraphicFramePr>
        <p:xfrm>
          <a:off x="7994650" y="2066925"/>
          <a:ext cx="642938" cy="509588"/>
        </p:xfrm>
        <a:graphic>
          <a:graphicData uri="http://schemas.openxmlformats.org/presentationml/2006/ole">
            <mc:AlternateContent xmlns:mc="http://schemas.openxmlformats.org/markup-compatibility/2006">
              <mc:Choice xmlns:v="urn:schemas-microsoft-com:vml" Requires="v">
                <p:oleObj spid="_x0000_s3091" name="" r:id="rId3" imgW="1305560" imgH="1082675" progId="MS_ClipArt_Gallery.2">
                  <p:embed/>
                </p:oleObj>
              </mc:Choice>
              <mc:Fallback>
                <p:oleObj name="" r:id="rId3" imgW="1305560" imgH="1082675" progId="MS_ClipArt_Gallery.2">
                  <p:embed/>
                  <p:pic>
                    <p:nvPicPr>
                      <p:cNvPr id="0" name="图片 3090"/>
                      <p:cNvPicPr/>
                      <p:nvPr/>
                    </p:nvPicPr>
                    <p:blipFill>
                      <a:blip r:embed="rId2"/>
                      <a:stretch>
                        <a:fillRect/>
                      </a:stretch>
                    </p:blipFill>
                    <p:spPr>
                      <a:xfrm>
                        <a:off x="7994650" y="2066925"/>
                        <a:ext cx="642938" cy="509588"/>
                      </a:xfrm>
                      <a:prstGeom prst="rect">
                        <a:avLst/>
                      </a:prstGeom>
                      <a:noFill/>
                      <a:ln w="38100">
                        <a:noFill/>
                        <a:miter/>
                      </a:ln>
                    </p:spPr>
                  </p:pic>
                </p:oleObj>
              </mc:Fallback>
            </mc:AlternateContent>
          </a:graphicData>
        </a:graphic>
      </p:graphicFrame>
      <p:grpSp>
        <p:nvGrpSpPr>
          <p:cNvPr id="110633" name="组合 110632"/>
          <p:cNvGrpSpPr/>
          <p:nvPr/>
        </p:nvGrpSpPr>
        <p:grpSpPr>
          <a:xfrm>
            <a:off x="7826375" y="2586038"/>
            <a:ext cx="1062038" cy="560387"/>
            <a:chOff x="3046" y="1508"/>
            <a:chExt cx="669" cy="353"/>
          </a:xfrm>
        </p:grpSpPr>
        <p:sp>
          <p:nvSpPr>
            <p:cNvPr id="110634" name="椭圆 110633"/>
            <p:cNvSpPr/>
            <p:nvPr/>
          </p:nvSpPr>
          <p:spPr>
            <a:xfrm>
              <a:off x="3046" y="1508"/>
              <a:ext cx="669" cy="353"/>
            </a:xfrm>
            <a:prstGeom prst="ellipse">
              <a:avLst/>
            </a:prstGeom>
            <a:noFill/>
            <a:ln w="9525" cap="flat" cmpd="sng">
              <a:solidFill>
                <a:schemeClr val="tx1"/>
              </a:solidFill>
              <a:prstDash val="solid"/>
              <a:headEnd type="none" w="med" len="med"/>
              <a:tailEnd type="none" w="med" len="med"/>
            </a:ln>
          </p:spPr>
          <p:txBody>
            <a:bodyPr/>
            <a:p>
              <a:endParaRPr lang="zh-CN" altLang="en-US"/>
            </a:p>
          </p:txBody>
        </p:sp>
        <p:sp>
          <p:nvSpPr>
            <p:cNvPr id="110635" name="文本框 110634"/>
            <p:cNvSpPr txBox="1"/>
            <p:nvPr/>
          </p:nvSpPr>
          <p:spPr>
            <a:xfrm>
              <a:off x="3121" y="1570"/>
              <a:ext cx="372" cy="212"/>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进程</a:t>
              </a:r>
              <a:endParaRPr lang="zh-CN" altLang="en-US" sz="1600" dirty="0">
                <a:latin typeface="Times New Roman" panose="02020503050405090304" pitchFamily="18" charset="0"/>
                <a:ea typeface="宋体" pitchFamily="2" charset="-122"/>
              </a:endParaRPr>
            </a:p>
          </p:txBody>
        </p:sp>
      </p:grpSp>
      <p:sp>
        <p:nvSpPr>
          <p:cNvPr id="110637" name="矩形 110636"/>
          <p:cNvSpPr/>
          <p:nvPr/>
        </p:nvSpPr>
        <p:spPr>
          <a:xfrm>
            <a:off x="7870825" y="3414713"/>
            <a:ext cx="941388" cy="1000125"/>
          </a:xfrm>
          <a:prstGeom prst="rect">
            <a:avLst/>
          </a:prstGeom>
          <a:noFill/>
          <a:ln w="9525" cap="flat" cmpd="sng">
            <a:solidFill>
              <a:schemeClr val="tx1"/>
            </a:solidFill>
            <a:prstDash val="solid"/>
            <a:miter/>
            <a:headEnd type="none" w="med" len="med"/>
            <a:tailEnd type="none" w="med" len="med"/>
          </a:ln>
        </p:spPr>
        <p:txBody>
          <a:bodyPr/>
          <a:p>
            <a:endParaRPr lang="zh-CN" altLang="en-US"/>
          </a:p>
        </p:txBody>
      </p:sp>
      <p:sp>
        <p:nvSpPr>
          <p:cNvPr id="110638" name="文本框 110637"/>
          <p:cNvSpPr txBox="1"/>
          <p:nvPr/>
        </p:nvSpPr>
        <p:spPr>
          <a:xfrm>
            <a:off x="7851775" y="3476625"/>
            <a:ext cx="1003300" cy="825500"/>
          </a:xfrm>
          <a:prstGeom prst="rect">
            <a:avLst/>
          </a:prstGeom>
          <a:noFill/>
          <a:ln w="9525">
            <a:noFill/>
          </a:ln>
        </p:spPr>
        <p:txBody>
          <a:bodyPr>
            <a:spAutoFit/>
          </a:bodyPr>
          <a:p>
            <a:pPr eaLnBrk="1">
              <a:spcBef>
                <a:spcPct val="0"/>
              </a:spcBef>
            </a:pPr>
            <a:r>
              <a:rPr lang="zh-CN" altLang="en-US" sz="1600" dirty="0">
                <a:latin typeface="Times New Roman" panose="02020503050405090304" pitchFamily="18" charset="0"/>
                <a:ea typeface="宋体" pitchFamily="2" charset="-122"/>
              </a:rPr>
              <a:t>具有缓存、变量的</a:t>
            </a:r>
            <a:r>
              <a:rPr lang="en-US" altLang="zh-CN" sz="1600">
                <a:latin typeface="Times New Roman" panose="02020503050405090304" pitchFamily="18" charset="0"/>
                <a:ea typeface="宋体" pitchFamily="2" charset="-122"/>
              </a:rPr>
              <a:t>TCP</a:t>
            </a:r>
            <a:endParaRPr lang="en-US" altLang="zh-CN" sz="1600">
              <a:latin typeface="Times New Roman" panose="02020503050405090304" pitchFamily="18" charset="0"/>
              <a:ea typeface="宋体" pitchFamily="2" charset="-122"/>
            </a:endParaRPr>
          </a:p>
        </p:txBody>
      </p:sp>
      <p:sp>
        <p:nvSpPr>
          <p:cNvPr id="110639" name="矩形 110638"/>
          <p:cNvSpPr/>
          <p:nvPr/>
        </p:nvSpPr>
        <p:spPr>
          <a:xfrm>
            <a:off x="8018463" y="3111500"/>
            <a:ext cx="658812" cy="32861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spcBef>
                <a:spcPct val="0"/>
              </a:spcBef>
            </a:pPr>
            <a:r>
              <a:rPr lang="zh-CN" altLang="en-US" sz="1600" dirty="0">
                <a:latin typeface="Times New Roman" panose="02020503050405090304" pitchFamily="18" charset="0"/>
                <a:ea typeface="宋体" pitchFamily="2" charset="-122"/>
              </a:rPr>
              <a:t>套接字</a:t>
            </a:r>
            <a:endParaRPr lang="zh-CN" altLang="en-US" sz="1600" dirty="0">
              <a:latin typeface="Times New Roman" panose="02020503050405090304" pitchFamily="18" charset="0"/>
              <a:ea typeface="宋体" pitchFamily="2" charset="-122"/>
            </a:endParaRPr>
          </a:p>
        </p:txBody>
      </p:sp>
      <p:sp>
        <p:nvSpPr>
          <p:cNvPr id="110640" name="直接连接符 110639"/>
          <p:cNvSpPr/>
          <p:nvPr/>
        </p:nvSpPr>
        <p:spPr>
          <a:xfrm flipV="1">
            <a:off x="8347075" y="2963863"/>
            <a:ext cx="0" cy="207962"/>
          </a:xfrm>
          <a:prstGeom prst="line">
            <a:avLst/>
          </a:prstGeom>
          <a:ln w="9525" cap="flat" cmpd="sng">
            <a:solidFill>
              <a:schemeClr val="tx1"/>
            </a:solidFill>
            <a:prstDash val="solid"/>
            <a:headEnd type="none" w="med" len="med"/>
            <a:tailEnd type="triangle" w="med" len="med"/>
          </a:ln>
        </p:spPr>
      </p:sp>
      <p:sp>
        <p:nvSpPr>
          <p:cNvPr id="110641" name="直接连接符 110640"/>
          <p:cNvSpPr/>
          <p:nvPr/>
        </p:nvSpPr>
        <p:spPr>
          <a:xfrm>
            <a:off x="8359775" y="3379788"/>
            <a:ext cx="0" cy="195262"/>
          </a:xfrm>
          <a:prstGeom prst="line">
            <a:avLst/>
          </a:prstGeom>
          <a:ln w="9525" cap="flat" cmpd="sng">
            <a:solidFill>
              <a:schemeClr val="tx1"/>
            </a:solidFill>
            <a:prstDash val="solid"/>
            <a:headEnd type="none" w="med" len="med"/>
            <a:tailEnd type="triangle" w="med" len="med"/>
          </a:ln>
        </p:spPr>
      </p:sp>
      <p:sp>
        <p:nvSpPr>
          <p:cNvPr id="110642" name="文本框 110641"/>
          <p:cNvSpPr txBox="1"/>
          <p:nvPr/>
        </p:nvSpPr>
        <p:spPr>
          <a:xfrm>
            <a:off x="7524750" y="1598613"/>
            <a:ext cx="1403350" cy="336550"/>
          </a:xfrm>
          <a:prstGeom prst="rect">
            <a:avLst/>
          </a:prstGeom>
          <a:noFill/>
          <a:ln w="9525">
            <a:noFill/>
          </a:ln>
        </p:spPr>
        <p:txBody>
          <a:bodyPr wrap="none" anchor="t" anchorCtr="0">
            <a:spAutoFit/>
          </a:bodyPr>
          <a:p>
            <a:pPr>
              <a:buClr>
                <a:schemeClr val="accent2"/>
              </a:buClr>
              <a:buSzPct val="85000"/>
              <a:buFont typeface="ZapfDingbats" pitchFamily="82" charset="2"/>
            </a:pPr>
            <a:r>
              <a:rPr lang="zh-CN" altLang="en-US" sz="1600" dirty="0">
                <a:latin typeface="Times New Roman" panose="02020503050405090304" pitchFamily="18" charset="0"/>
                <a:ea typeface="宋体" pitchFamily="2" charset="-122"/>
              </a:rPr>
              <a:t>主机或服务器</a:t>
            </a:r>
            <a:endParaRPr lang="en-US" altLang="zh-CN" sz="1600">
              <a:latin typeface="Times New Roman" panose="02020503050405090304" pitchFamily="18" charset="0"/>
              <a:ea typeface="宋体" pitchFamily="2" charset="-122"/>
            </a:endParaRPr>
          </a:p>
        </p:txBody>
      </p:sp>
      <p:sp>
        <p:nvSpPr>
          <p:cNvPr id="110643" name="文本框 110642"/>
          <p:cNvSpPr txBox="1"/>
          <p:nvPr/>
        </p:nvSpPr>
        <p:spPr>
          <a:xfrm>
            <a:off x="6408738" y="3641725"/>
            <a:ext cx="793750" cy="336550"/>
          </a:xfrm>
          <a:prstGeom prst="rect">
            <a:avLst/>
          </a:prstGeom>
          <a:noFill/>
          <a:ln w="9525">
            <a:noFill/>
          </a:ln>
        </p:spPr>
        <p:txBody>
          <a:bodyPr wrap="none" anchor="t" anchorCtr="0">
            <a:spAutoFit/>
          </a:bodyPr>
          <a:p>
            <a:pPr algn="ctr">
              <a:spcBef>
                <a:spcPct val="0"/>
              </a:spcBef>
            </a:pPr>
            <a:r>
              <a:rPr lang="zh-CN" altLang="en-US" sz="1600" dirty="0">
                <a:latin typeface="Times New Roman" panose="02020503050405090304" pitchFamily="18" charset="0"/>
                <a:ea typeface="宋体" pitchFamily="2" charset="-122"/>
              </a:rPr>
              <a:t>因特网</a:t>
            </a:r>
            <a:endParaRPr lang="zh-CN" altLang="en-US" sz="1600" dirty="0">
              <a:latin typeface="Times New Roman" panose="02020503050405090304" pitchFamily="18" charset="0"/>
              <a:ea typeface="宋体" pitchFamily="2" charset="-122"/>
            </a:endParaRPr>
          </a:p>
        </p:txBody>
      </p:sp>
      <p:sp>
        <p:nvSpPr>
          <p:cNvPr id="110644" name="直接连接符 110643"/>
          <p:cNvSpPr/>
          <p:nvPr/>
        </p:nvSpPr>
        <p:spPr>
          <a:xfrm>
            <a:off x="5689600" y="4065588"/>
            <a:ext cx="2211388" cy="0"/>
          </a:xfrm>
          <a:prstGeom prst="line">
            <a:avLst/>
          </a:prstGeom>
          <a:ln w="9525" cap="flat" cmpd="sng">
            <a:solidFill>
              <a:schemeClr val="tx1"/>
            </a:solidFill>
            <a:prstDash val="solid"/>
            <a:headEnd type="triangle" w="med" len="med"/>
            <a:tailEnd type="triangle" w="med" len="med"/>
          </a:ln>
        </p:spPr>
      </p:sp>
      <p:sp>
        <p:nvSpPr>
          <p:cNvPr id="110645" name="文本框 110644"/>
          <p:cNvSpPr txBox="1"/>
          <p:nvPr/>
        </p:nvSpPr>
        <p:spPr>
          <a:xfrm>
            <a:off x="5519738" y="4654550"/>
            <a:ext cx="1606550" cy="336550"/>
          </a:xfrm>
          <a:prstGeom prst="rect">
            <a:avLst/>
          </a:prstGeom>
          <a:noFill/>
          <a:ln w="9525">
            <a:noFill/>
          </a:ln>
        </p:spPr>
        <p:txBody>
          <a:bodyPr wrap="none" anchor="t" anchorCtr="0">
            <a:spAutoFit/>
          </a:bodyPr>
          <a:p>
            <a:pPr>
              <a:spcBef>
                <a:spcPct val="0"/>
              </a:spcBef>
            </a:pPr>
            <a:r>
              <a:rPr lang="zh-CN" altLang="en-US" sz="1600" dirty="0">
                <a:solidFill>
                  <a:srgbClr val="FF0000"/>
                </a:solidFill>
                <a:latin typeface="Times New Roman" panose="02020503050405090304" pitchFamily="18" charset="0"/>
                <a:ea typeface="宋体" pitchFamily="2" charset="-122"/>
              </a:rPr>
              <a:t>由操作系统控制</a:t>
            </a:r>
            <a:endParaRPr lang="zh-CN" altLang="en-US" sz="1600">
              <a:latin typeface="Times New Roman" panose="02020503050405090304" pitchFamily="18" charset="0"/>
              <a:ea typeface="宋体" pitchFamily="2" charset="-122"/>
            </a:endParaRPr>
          </a:p>
        </p:txBody>
      </p:sp>
      <p:sp>
        <p:nvSpPr>
          <p:cNvPr id="110647" name="直接连接符 110646"/>
          <p:cNvSpPr/>
          <p:nvPr/>
        </p:nvSpPr>
        <p:spPr>
          <a:xfrm flipH="1" flipV="1">
            <a:off x="5470525" y="4445000"/>
            <a:ext cx="244475" cy="317500"/>
          </a:xfrm>
          <a:prstGeom prst="line">
            <a:avLst/>
          </a:prstGeom>
          <a:ln w="9525" cap="flat" cmpd="sng">
            <a:solidFill>
              <a:srgbClr val="FF0000"/>
            </a:solidFill>
            <a:prstDash val="solid"/>
            <a:headEnd type="none" w="med" len="med"/>
            <a:tailEnd type="triangle" w="med" len="med"/>
          </a:ln>
        </p:spPr>
      </p:sp>
      <p:sp>
        <p:nvSpPr>
          <p:cNvPr id="110648" name="文本框 110647"/>
          <p:cNvSpPr txBox="1"/>
          <p:nvPr/>
        </p:nvSpPr>
        <p:spPr>
          <a:xfrm>
            <a:off x="5907088" y="2293938"/>
            <a:ext cx="1809750" cy="336550"/>
          </a:xfrm>
          <a:prstGeom prst="rect">
            <a:avLst/>
          </a:prstGeom>
          <a:noFill/>
          <a:ln w="9525">
            <a:noFill/>
          </a:ln>
        </p:spPr>
        <p:txBody>
          <a:bodyPr wrap="none" anchor="t" anchorCtr="0">
            <a:spAutoFit/>
          </a:bodyPr>
          <a:p>
            <a:pPr>
              <a:spcBef>
                <a:spcPct val="0"/>
              </a:spcBef>
            </a:pPr>
            <a:r>
              <a:rPr lang="zh-CN" altLang="en-US" sz="1600" dirty="0">
                <a:solidFill>
                  <a:srgbClr val="FF0000"/>
                </a:solidFill>
                <a:latin typeface="Times New Roman" panose="02020503050405090304" pitchFamily="18" charset="0"/>
                <a:ea typeface="宋体" pitchFamily="2" charset="-122"/>
              </a:rPr>
              <a:t>由应用研发者控制</a:t>
            </a:r>
            <a:endParaRPr lang="en-US" altLang="zh-CN" sz="1600">
              <a:latin typeface="Times New Roman" panose="02020503050405090304" pitchFamily="18" charset="0"/>
              <a:ea typeface="宋体" pitchFamily="2" charset="-122"/>
            </a:endParaRPr>
          </a:p>
        </p:txBody>
      </p:sp>
      <p:sp>
        <p:nvSpPr>
          <p:cNvPr id="110650" name="直接连接符 110649"/>
          <p:cNvSpPr/>
          <p:nvPr/>
        </p:nvSpPr>
        <p:spPr>
          <a:xfrm flipH="1">
            <a:off x="5678488" y="2589213"/>
            <a:ext cx="219075" cy="133350"/>
          </a:xfrm>
          <a:prstGeom prst="line">
            <a:avLst/>
          </a:prstGeom>
          <a:ln w="9525" cap="flat" cmpd="sng">
            <a:solidFill>
              <a:srgbClr val="FF0000"/>
            </a:solidFill>
            <a:prstDash val="solid"/>
            <a:headEnd type="none" w="med" len="med"/>
            <a:tailEnd type="triangle" w="med" len="med"/>
          </a:ln>
        </p:spPr>
      </p:sp>
      <p:sp>
        <p:nvSpPr>
          <p:cNvPr id="110651" name="矩形 110650"/>
          <p:cNvSpPr/>
          <p:nvPr/>
        </p:nvSpPr>
        <p:spPr>
          <a:xfrm>
            <a:off x="385763" y="5373688"/>
            <a:ext cx="8304212" cy="919162"/>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zh-CN" altLang="en-US" dirty="0"/>
              <a:t>应用程序接口</a:t>
            </a:r>
            <a:r>
              <a:rPr lang="en-US" altLang="zh-CN"/>
              <a:t>API: (1) </a:t>
            </a:r>
            <a:r>
              <a:rPr lang="zh-CN" altLang="en-US" dirty="0"/>
              <a:t>选择运输协议</a:t>
            </a:r>
            <a:r>
              <a:rPr lang="en-US" altLang="zh-CN"/>
              <a:t>; (2) </a:t>
            </a:r>
            <a:r>
              <a:rPr lang="zh-CN" altLang="en-US" dirty="0"/>
              <a:t>确定一些参数的能力</a:t>
            </a:r>
            <a:r>
              <a:rPr lang="en-US" altLang="zh-CN"/>
              <a:t> </a:t>
            </a:r>
            <a:r>
              <a:rPr lang="en-US" altLang="zh-CN">
                <a:solidFill>
                  <a:schemeClr val="accent2"/>
                </a:solidFill>
              </a:rPr>
              <a:t>(</a:t>
            </a:r>
            <a:r>
              <a:rPr lang="zh-CN" altLang="en-US" dirty="0">
                <a:solidFill>
                  <a:schemeClr val="accent2"/>
                </a:solidFill>
              </a:rPr>
              <a:t>详情见后</a:t>
            </a:r>
            <a:r>
              <a:rPr lang="en-US" altLang="zh-CN">
                <a:solidFill>
                  <a:schemeClr val="accent2"/>
                </a:solidFill>
              </a:rPr>
              <a:t>)</a:t>
            </a:r>
            <a:endParaRPr lang="en-US" altLang="zh-CN"/>
          </a:p>
        </p:txBody>
      </p:sp>
      <p:sp>
        <p:nvSpPr>
          <p:cNvPr id="4" name="文本框 3"/>
          <p:cNvSpPr txBox="1"/>
          <p:nvPr/>
        </p:nvSpPr>
        <p:spPr>
          <a:xfrm>
            <a:off x="5387975" y="2678430"/>
            <a:ext cx="3048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solidFill>
                  <a:schemeClr val="accent2"/>
                </a:solidFill>
                <a:latin typeface="Arial" panose="020B0604020202090204" pitchFamily="34" charset="0"/>
                <a:ea typeface="微软雅黑" charset="-122"/>
              </a:rPr>
              <a:t>房子</a:t>
            </a:r>
            <a:endParaRPr lang="zh-CN" altLang="en-US" sz="2000" b="1">
              <a:solidFill>
                <a:schemeClr val="accent2"/>
              </a:solidFill>
              <a:latin typeface="Arial" panose="020B0604020202090204" pitchFamily="34" charset="0"/>
              <a:ea typeface="微软雅黑" charset="-122"/>
            </a:endParaRPr>
          </a:p>
        </p:txBody>
      </p:sp>
      <p:sp>
        <p:nvSpPr>
          <p:cNvPr id="5" name="文本框 4"/>
          <p:cNvSpPr txBox="1"/>
          <p:nvPr/>
        </p:nvSpPr>
        <p:spPr>
          <a:xfrm>
            <a:off x="8536305" y="2644775"/>
            <a:ext cx="84518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b="1">
                <a:solidFill>
                  <a:schemeClr val="accent2"/>
                </a:solidFill>
                <a:latin typeface="Arial" panose="020B0604020202090204" pitchFamily="34" charset="0"/>
                <a:ea typeface="微软雅黑" charset="-122"/>
              </a:rPr>
              <a:t>房子</a:t>
            </a:r>
            <a:endParaRPr lang="zh-CN" altLang="en-US" sz="2000" b="1">
              <a:solidFill>
                <a:schemeClr val="accent2"/>
              </a:solidFill>
              <a:latin typeface="Arial" panose="020B0604020202090204" pitchFamily="34" charset="0"/>
              <a:ea typeface="微软雅黑" charset="-122"/>
            </a:endParaRPr>
          </a:p>
        </p:txBody>
      </p:sp>
      <p:sp>
        <p:nvSpPr>
          <p:cNvPr id="6" name="文本框 5"/>
          <p:cNvSpPr txBox="1"/>
          <p:nvPr/>
        </p:nvSpPr>
        <p:spPr>
          <a:xfrm>
            <a:off x="5572125" y="3096895"/>
            <a:ext cx="3048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solidFill>
                  <a:schemeClr val="accent2"/>
                </a:solidFill>
                <a:latin typeface="Arial" panose="020B0604020202090204" pitchFamily="34" charset="0"/>
                <a:ea typeface="微软雅黑" charset="-122"/>
              </a:rPr>
              <a:t>门</a:t>
            </a:r>
            <a:endParaRPr lang="zh-CN" altLang="en-US" sz="2000" b="1">
              <a:solidFill>
                <a:schemeClr val="accent2"/>
              </a:solidFill>
              <a:latin typeface="Arial" panose="020B0604020202090204" pitchFamily="34" charset="0"/>
              <a:ea typeface="微软雅黑" charset="-122"/>
            </a:endParaRPr>
          </a:p>
        </p:txBody>
      </p:sp>
      <p:sp>
        <p:nvSpPr>
          <p:cNvPr id="7" name="文本框 6"/>
          <p:cNvSpPr txBox="1"/>
          <p:nvPr/>
        </p:nvSpPr>
        <p:spPr>
          <a:xfrm>
            <a:off x="8763000" y="3043555"/>
            <a:ext cx="38100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b="1">
                <a:solidFill>
                  <a:schemeClr val="accent2"/>
                </a:solidFill>
                <a:latin typeface="Arial" panose="020B0604020202090204" pitchFamily="34" charset="0"/>
                <a:ea typeface="微软雅黑" charset="-122"/>
              </a:rPr>
              <a:t>门</a:t>
            </a:r>
            <a:endParaRPr lang="zh-CN" altLang="en-US" sz="2000" b="1">
              <a:solidFill>
                <a:schemeClr val="accent2"/>
              </a:solidFill>
              <a:latin typeface="Arial" panose="020B0604020202090204" pitchFamily="34" charset="0"/>
              <a:ea typeface="微软雅黑" charset="-122"/>
            </a:endParaRPr>
          </a:p>
        </p:txBody>
      </p:sp>
      <p:sp>
        <p:nvSpPr>
          <p:cNvPr id="8" name="文本框 7"/>
          <p:cNvSpPr txBox="1"/>
          <p:nvPr/>
        </p:nvSpPr>
        <p:spPr>
          <a:xfrm>
            <a:off x="5807075" y="4057015"/>
            <a:ext cx="3048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solidFill>
                  <a:schemeClr val="accent2"/>
                </a:solidFill>
                <a:latin typeface="Arial" panose="020B0604020202090204" pitchFamily="34" charset="0"/>
                <a:ea typeface="微软雅黑" charset="-122"/>
              </a:rPr>
              <a:t>运输数据的路径</a:t>
            </a:r>
            <a:endParaRPr lang="zh-CN" altLang="en-US" sz="2000" b="1">
              <a:solidFill>
                <a:schemeClr val="accent2"/>
              </a:solidFill>
              <a:latin typeface="Arial" panose="020B0604020202090204" pitchFamily="34" charset="0"/>
              <a:ea typeface="微软雅黑"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5842" name="标题 35841"/>
          <p:cNvSpPr>
            <a:spLocks noGrp="1"/>
          </p:cNvSpPr>
          <p:nvPr>
            <p:ph type="title"/>
          </p:nvPr>
        </p:nvSpPr>
        <p:spPr/>
        <p:txBody>
          <a:bodyPr anchor="ctr" anchorCtr="0"/>
          <a:p>
            <a:r>
              <a:rPr lang="zh-CN" altLang="en-US" sz="3200" dirty="0"/>
              <a:t>寻址进程</a:t>
            </a:r>
            <a:endParaRPr lang="zh-CN" altLang="en-US" dirty="0"/>
          </a:p>
        </p:txBody>
      </p:sp>
      <p:sp>
        <p:nvSpPr>
          <p:cNvPr id="35844" name="文本占位符 35843"/>
          <p:cNvSpPr>
            <a:spLocks noGrp="1"/>
          </p:cNvSpPr>
          <p:nvPr>
            <p:ph type="body" sz="half" idx="2"/>
          </p:nvPr>
        </p:nvSpPr>
        <p:spPr>
          <a:xfrm>
            <a:off x="661988" y="1233488"/>
            <a:ext cx="3921125" cy="4648200"/>
          </a:xfrm>
        </p:spPr>
        <p:txBody>
          <a:bodyPr/>
          <a:p>
            <a:pPr>
              <a:buClr>
                <a:schemeClr val="accent2"/>
              </a:buClr>
              <a:buSzPct val="85000"/>
              <a:buFont typeface="ZapfDingbats" pitchFamily="82" charset="2"/>
            </a:pPr>
            <a:r>
              <a:rPr lang="zh-CN" altLang="en-US" sz="2400" b="1" dirty="0"/>
              <a:t>对于接收报文的进程，必须具有一个标识</a:t>
            </a:r>
            <a:endParaRPr lang="en-US" altLang="zh-CN" sz="2400" b="1"/>
          </a:p>
          <a:p>
            <a:pPr>
              <a:buClr>
                <a:schemeClr val="accent2"/>
              </a:buClr>
              <a:buSzPct val="85000"/>
              <a:buFont typeface="ZapfDingbats" pitchFamily="82" charset="2"/>
            </a:pPr>
            <a:r>
              <a:rPr lang="zh-CN" altLang="en-US" sz="2400" dirty="0"/>
              <a:t>一台主机具有一个</a:t>
            </a:r>
            <a:r>
              <a:rPr lang="zh-CN" altLang="en-US" sz="2400" b="1" dirty="0"/>
              <a:t>独特的</a:t>
            </a:r>
            <a:r>
              <a:rPr lang="en-US" altLang="zh-CN" sz="2400" b="1"/>
              <a:t>32</a:t>
            </a:r>
            <a:r>
              <a:rPr lang="zh-CN" altLang="en-US" sz="2400" b="1" dirty="0"/>
              <a:t>比特的</a:t>
            </a:r>
            <a:r>
              <a:rPr lang="en-US" altLang="zh-CN" sz="2400" b="1"/>
              <a:t>IP</a:t>
            </a:r>
            <a:r>
              <a:rPr lang="zh-CN" altLang="en-US" sz="2400" b="1" dirty="0"/>
              <a:t>地址</a:t>
            </a:r>
            <a:endParaRPr lang="zh-CN" altLang="en-US" sz="2400" b="1" dirty="0"/>
          </a:p>
          <a:p>
            <a:pPr>
              <a:buClr>
                <a:schemeClr val="accent2"/>
              </a:buClr>
              <a:buSzPct val="85000"/>
              <a:buFont typeface="ZapfDingbats" pitchFamily="82" charset="2"/>
            </a:pPr>
            <a:endParaRPr lang="zh-CN" altLang="en-US" sz="2400" b="1" dirty="0"/>
          </a:p>
          <a:p>
            <a:pPr>
              <a:buClr>
                <a:schemeClr val="accent2"/>
              </a:buClr>
              <a:buSzPct val="85000"/>
              <a:buFont typeface="ZapfDingbats" pitchFamily="82" charset="2"/>
            </a:pPr>
            <a:endParaRPr lang="zh-CN" altLang="en-US" sz="2400" dirty="0"/>
          </a:p>
          <a:p>
            <a:pPr>
              <a:buClr>
                <a:schemeClr val="accent2"/>
              </a:buClr>
              <a:buSzPct val="85000"/>
              <a:buFont typeface="ZapfDingbats" pitchFamily="82" charset="2"/>
            </a:pPr>
            <a:r>
              <a:rPr lang="zh-CN" altLang="en-US" sz="2400" dirty="0">
                <a:solidFill>
                  <a:srgbClr val="FF0000"/>
                </a:solidFill>
              </a:rPr>
              <a:t>问题：</a:t>
            </a:r>
            <a:r>
              <a:rPr lang="zh-CN" altLang="en-US" sz="2400" dirty="0"/>
              <a:t>在主机的</a:t>
            </a:r>
            <a:r>
              <a:rPr lang="en-US" altLang="zh-CN" sz="2400"/>
              <a:t>IP</a:t>
            </a:r>
            <a:r>
              <a:rPr lang="zh-CN" altLang="en-US" sz="2400" dirty="0"/>
              <a:t>地址足以标识该进程？</a:t>
            </a:r>
            <a:endParaRPr lang="zh-CN" altLang="en-US" sz="2400" dirty="0"/>
          </a:p>
          <a:p>
            <a:pPr>
              <a:buClr>
                <a:schemeClr val="accent2"/>
              </a:buClr>
              <a:buSzPct val="85000"/>
              <a:buFont typeface="ZapfDingbats" pitchFamily="82" charset="2"/>
            </a:pPr>
            <a:r>
              <a:rPr lang="zh-CN" altLang="en-US" sz="2400" dirty="0">
                <a:solidFill>
                  <a:srgbClr val="FF0000"/>
                </a:solidFill>
              </a:rPr>
              <a:t>答案</a:t>
            </a:r>
            <a:r>
              <a:rPr lang="en-US" altLang="zh-CN" sz="2400">
                <a:solidFill>
                  <a:srgbClr val="FF0000"/>
                </a:solidFill>
              </a:rPr>
              <a:t>:</a:t>
            </a:r>
            <a:r>
              <a:rPr lang="en-US" altLang="zh-CN" sz="2400"/>
              <a:t> </a:t>
            </a:r>
            <a:r>
              <a:rPr lang="zh-CN" altLang="en-US" sz="2400" dirty="0"/>
              <a:t>在</a:t>
            </a:r>
            <a:r>
              <a:rPr lang="zh-CN" altLang="en-US" sz="2400" b="1" dirty="0"/>
              <a:t>同一台主机上能够运行许多进程</a:t>
            </a:r>
            <a:endParaRPr lang="zh-CN" altLang="en-US" sz="2400" b="1" dirty="0"/>
          </a:p>
        </p:txBody>
      </p:sp>
      <p:sp>
        <p:nvSpPr>
          <p:cNvPr id="35846" name="文本占位符 35845"/>
          <p:cNvSpPr>
            <a:spLocks noGrp="1"/>
          </p:cNvSpPr>
          <p:nvPr>
            <p:ph type="body" sz="half" idx="1"/>
          </p:nvPr>
        </p:nvSpPr>
        <p:spPr>
          <a:xfrm>
            <a:off x="4719638" y="1246188"/>
            <a:ext cx="3835400" cy="4648200"/>
          </a:xfrm>
        </p:spPr>
        <p:txBody>
          <a:bodyPr/>
          <a:p>
            <a:pPr>
              <a:buClr>
                <a:schemeClr val="accent2"/>
              </a:buClr>
              <a:buSzPct val="85000"/>
              <a:buFont typeface="ZapfDingbats" pitchFamily="82" charset="2"/>
            </a:pPr>
            <a:r>
              <a:rPr lang="zh-CN" altLang="en-US" sz="2400" b="1" dirty="0"/>
              <a:t>表示符</a:t>
            </a:r>
            <a:r>
              <a:rPr lang="zh-CN" altLang="en-US" sz="2400" dirty="0"/>
              <a:t>包括</a:t>
            </a:r>
            <a:r>
              <a:rPr lang="en-US" altLang="zh-CN" sz="2400" b="1"/>
              <a:t>IP</a:t>
            </a:r>
            <a:r>
              <a:rPr lang="zh-CN" altLang="en-US" sz="2400" b="1" dirty="0"/>
              <a:t>地址</a:t>
            </a:r>
            <a:r>
              <a:rPr lang="zh-CN" altLang="en-US" sz="2400" dirty="0"/>
              <a:t>和与主机上该进程相关的</a:t>
            </a:r>
            <a:r>
              <a:rPr lang="zh-CN" altLang="en-US" sz="2400" b="1" dirty="0">
                <a:solidFill>
                  <a:srgbClr val="FF0000"/>
                </a:solidFill>
              </a:rPr>
              <a:t>端口号</a:t>
            </a:r>
            <a:r>
              <a:rPr lang="en-US" altLang="zh-CN" sz="2400"/>
              <a:t>.</a:t>
            </a:r>
            <a:endParaRPr lang="en-US" altLang="zh-CN" sz="2400"/>
          </a:p>
          <a:p>
            <a:pPr>
              <a:buClr>
                <a:schemeClr val="accent2"/>
              </a:buClr>
              <a:buSzPct val="85000"/>
              <a:buFont typeface="ZapfDingbats" pitchFamily="82" charset="2"/>
            </a:pPr>
            <a:r>
              <a:rPr lang="zh-CN" altLang="en-US" sz="2400" dirty="0"/>
              <a:t>端口号例子</a:t>
            </a:r>
            <a:r>
              <a:rPr lang="en-US" altLang="zh-CN" sz="2400"/>
              <a:t>:</a:t>
            </a:r>
            <a:endParaRPr lang="en-US" altLang="zh-CN" sz="2400"/>
          </a:p>
          <a:p>
            <a:pPr lvl="1">
              <a:buClr>
                <a:schemeClr val="accent2"/>
              </a:buClr>
              <a:buSzPct val="75000"/>
              <a:buFont typeface="ZapfDingbats" pitchFamily="82" charset="2"/>
            </a:pPr>
            <a:r>
              <a:rPr lang="en-US" altLang="zh-CN" sz="2000"/>
              <a:t>HTTP </a:t>
            </a:r>
            <a:r>
              <a:rPr lang="zh-CN" altLang="en-US" sz="2000" dirty="0"/>
              <a:t>服务器</a:t>
            </a:r>
            <a:r>
              <a:rPr lang="en-US" altLang="zh-CN" sz="2000"/>
              <a:t>: 80</a:t>
            </a:r>
            <a:endParaRPr lang="en-US" altLang="zh-CN" sz="2000"/>
          </a:p>
          <a:p>
            <a:pPr lvl="1">
              <a:buClr>
                <a:schemeClr val="accent2"/>
              </a:buClr>
              <a:buSzPct val="75000"/>
              <a:buFont typeface="ZapfDingbats" pitchFamily="82" charset="2"/>
            </a:pPr>
            <a:r>
              <a:rPr lang="zh-CN" altLang="en-US" sz="2000" dirty="0"/>
              <a:t>电子邮件服务器</a:t>
            </a:r>
            <a:r>
              <a:rPr lang="en-US" altLang="zh-CN" sz="2000"/>
              <a:t>: 25</a:t>
            </a:r>
            <a:endParaRPr lang="en-US" altLang="zh-CN" sz="2000"/>
          </a:p>
          <a:p>
            <a:pPr>
              <a:buClr>
                <a:schemeClr val="accent2"/>
              </a:buClr>
              <a:buSzPct val="85000"/>
              <a:buFont typeface="ZapfDingbats" pitchFamily="82" charset="2"/>
            </a:pPr>
            <a:r>
              <a:rPr lang="zh-CN" altLang="en-US" sz="2400" dirty="0">
                <a:solidFill>
                  <a:schemeClr val="accent2"/>
                </a:solidFill>
              </a:rPr>
              <a:t>详情见后</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8" name="图片 7"/>
          <p:cNvPicPr>
            <a:picLocks noChangeAspect="1"/>
          </p:cNvPicPr>
          <p:nvPr>
            <p:custDataLst>
              <p:tags r:id="rId1"/>
            </p:custDataLst>
          </p:nvPr>
        </p:nvPicPr>
        <p:blipFill>
          <a:blip r:embed="rId2"/>
          <a:stretch>
            <a:fillRect/>
          </a:stretch>
        </p:blipFill>
        <p:spPr>
          <a:xfrm>
            <a:off x="1736725" y="3521710"/>
            <a:ext cx="5200650" cy="218313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2033905" y="798830"/>
            <a:ext cx="4798695" cy="2373630"/>
          </a:xfrm>
          <a:prstGeom prst="rect">
            <a:avLst/>
          </a:prstGeom>
        </p:spPr>
      </p:pic>
      <p:sp>
        <p:nvSpPr>
          <p:cNvPr id="10" name="文本框 9"/>
          <p:cNvSpPr txBox="1"/>
          <p:nvPr/>
        </p:nvSpPr>
        <p:spPr>
          <a:xfrm>
            <a:off x="217170" y="15240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b="1">
                <a:sym typeface="+mn-ea"/>
              </a:rPr>
              <a:t>IP</a:t>
            </a:r>
            <a:r>
              <a:rPr lang="zh-CN" altLang="en-US" b="1" dirty="0">
                <a:sym typeface="+mn-ea"/>
              </a:rPr>
              <a:t>地址</a:t>
            </a:r>
            <a:endParaRPr lang="zh-CN" altLang="en-US" b="1" dirty="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09570" name="标题 109569"/>
          <p:cNvSpPr>
            <a:spLocks noGrp="1"/>
          </p:cNvSpPr>
          <p:nvPr>
            <p:ph type="title"/>
          </p:nvPr>
        </p:nvSpPr>
        <p:spPr/>
        <p:txBody>
          <a:bodyPr anchor="ctr" anchorCtr="0"/>
          <a:p>
            <a:r>
              <a:rPr lang="zh-CN" altLang="en-US" dirty="0"/>
              <a:t>应用层协议定义</a:t>
            </a:r>
            <a:endParaRPr lang="en-US" altLang="zh-CN"/>
          </a:p>
        </p:txBody>
      </p:sp>
      <p:sp>
        <p:nvSpPr>
          <p:cNvPr id="109571" name="文本占位符 109570"/>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pPr>
            <a:r>
              <a:rPr lang="zh-CN" altLang="en-US" sz="2400" dirty="0"/>
              <a:t>交换的</a:t>
            </a:r>
            <a:r>
              <a:rPr lang="zh-CN" altLang="en-US" sz="2400" b="1" dirty="0"/>
              <a:t>报文类型：</a:t>
            </a:r>
            <a:endParaRPr lang="zh-CN" altLang="en-US" sz="2400" dirty="0"/>
          </a:p>
          <a:p>
            <a:pPr marL="0" indent="0">
              <a:buClr>
                <a:schemeClr val="accent2"/>
              </a:buClr>
              <a:buSzPct val="85000"/>
              <a:buFont typeface="ZapfDingbats" pitchFamily="82" charset="2"/>
              <a:buNone/>
            </a:pPr>
            <a:r>
              <a:rPr lang="zh-CN" altLang="en-US" sz="2400" dirty="0"/>
              <a:t>如</a:t>
            </a:r>
            <a:r>
              <a:rPr lang="zh-CN" altLang="en-US" sz="2400" b="1" dirty="0"/>
              <a:t>请求和响应报文</a:t>
            </a:r>
            <a:endParaRPr lang="en-US" altLang="zh-CN" sz="2400"/>
          </a:p>
          <a:p>
            <a:pPr>
              <a:buClr>
                <a:schemeClr val="accent2"/>
              </a:buClr>
              <a:buSzPct val="85000"/>
              <a:buFont typeface="ZapfDingbats" pitchFamily="82" charset="2"/>
            </a:pPr>
            <a:r>
              <a:rPr lang="zh-CN" altLang="en-US" sz="2400" dirty="0"/>
              <a:t>报文类型的</a:t>
            </a:r>
            <a:r>
              <a:rPr lang="zh-CN" altLang="en-US" sz="2400" b="1" dirty="0"/>
              <a:t>语法</a:t>
            </a:r>
            <a:r>
              <a:rPr lang="zh-CN" altLang="en-US" sz="2400" dirty="0"/>
              <a:t>：报文中的</a:t>
            </a:r>
            <a:r>
              <a:rPr lang="zh-CN" altLang="en-US" sz="2400" b="1" dirty="0"/>
              <a:t>各字段以及字段的定界</a:t>
            </a:r>
            <a:endParaRPr lang="en-US" altLang="zh-CN" sz="2400"/>
          </a:p>
          <a:p>
            <a:pPr>
              <a:buClr>
                <a:schemeClr val="accent2"/>
              </a:buClr>
              <a:buSzPct val="85000"/>
              <a:buFont typeface="ZapfDingbats" pitchFamily="82" charset="2"/>
            </a:pPr>
            <a:r>
              <a:rPr lang="zh-CN" altLang="en-US" sz="2400" dirty="0"/>
              <a:t>字段的语义，即</a:t>
            </a:r>
            <a:r>
              <a:rPr lang="zh-CN" altLang="en-US" sz="2400" b="1" dirty="0"/>
              <a:t>字段中信息的含义</a:t>
            </a:r>
            <a:endParaRPr lang="en-US" altLang="zh-CN" sz="2400"/>
          </a:p>
          <a:p>
            <a:pPr>
              <a:buClr>
                <a:schemeClr val="accent2"/>
              </a:buClr>
              <a:buSzPct val="85000"/>
              <a:buFont typeface="ZapfDingbats" pitchFamily="82" charset="2"/>
            </a:pPr>
            <a:r>
              <a:rPr lang="zh-CN" altLang="en-US" sz="2400" dirty="0"/>
              <a:t>进程</a:t>
            </a:r>
            <a:r>
              <a:rPr lang="zh-CN" altLang="en-US" sz="2400" b="1" dirty="0"/>
              <a:t>何时、怎样发送和响应报文的规则</a:t>
            </a:r>
            <a:endParaRPr lang="en-US" altLang="zh-CN" sz="2400" b="1"/>
          </a:p>
        </p:txBody>
      </p:sp>
      <p:sp>
        <p:nvSpPr>
          <p:cNvPr id="109572" name="文本占位符 109571"/>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sz="2400" dirty="0">
                <a:solidFill>
                  <a:srgbClr val="FF0000"/>
                </a:solidFill>
              </a:rPr>
              <a:t>公共域协议</a:t>
            </a:r>
            <a:r>
              <a:rPr lang="en-US" altLang="zh-CN" sz="2400">
                <a:solidFill>
                  <a:srgbClr val="FF0000"/>
                </a:solidFill>
              </a:rPr>
              <a:t>:</a:t>
            </a:r>
            <a:endParaRPr lang="en-US" altLang="zh-CN" sz="2400">
              <a:solidFill>
                <a:srgbClr val="FF0000"/>
              </a:solidFill>
            </a:endParaRPr>
          </a:p>
          <a:p>
            <a:pPr>
              <a:buClr>
                <a:schemeClr val="accent2"/>
              </a:buClr>
              <a:buSzPct val="85000"/>
              <a:buFont typeface="ZapfDingbats" pitchFamily="82" charset="2"/>
            </a:pPr>
            <a:r>
              <a:rPr lang="zh-CN" altLang="en-US" sz="2400" dirty="0"/>
              <a:t>在 </a:t>
            </a:r>
            <a:r>
              <a:rPr lang="en-US" altLang="zh-CN" sz="2400"/>
              <a:t>RFC</a:t>
            </a:r>
            <a:r>
              <a:rPr lang="zh-CN" altLang="en-US" sz="2400" dirty="0"/>
              <a:t>中定义</a:t>
            </a:r>
            <a:endParaRPr lang="zh-CN" altLang="en-US" sz="2400" dirty="0"/>
          </a:p>
          <a:p>
            <a:pPr>
              <a:buClr>
                <a:schemeClr val="accent2"/>
              </a:buClr>
              <a:buSzPct val="85000"/>
              <a:buFont typeface="ZapfDingbats" pitchFamily="82" charset="2"/>
            </a:pPr>
            <a:r>
              <a:rPr lang="zh-CN" altLang="en-US" sz="2400" dirty="0"/>
              <a:t>允许具有互操作性</a:t>
            </a:r>
            <a:endParaRPr lang="en-US" altLang="zh-CN" sz="2400"/>
          </a:p>
          <a:p>
            <a:pPr>
              <a:buClr>
                <a:schemeClr val="accent2"/>
              </a:buClr>
              <a:buSzPct val="85000"/>
              <a:buFont typeface="ZapfDingbats" pitchFamily="82" charset="2"/>
            </a:pPr>
            <a:r>
              <a:rPr lang="zh-CN" altLang="en-US" sz="2400" dirty="0"/>
              <a:t>例如</a:t>
            </a:r>
            <a:r>
              <a:rPr lang="en-US" altLang="zh-CN" sz="2400"/>
              <a:t>, </a:t>
            </a:r>
            <a:r>
              <a:rPr lang="en-US" altLang="zh-CN" sz="2400" b="1">
                <a:solidFill>
                  <a:schemeClr val="accent2"/>
                </a:solidFill>
              </a:rPr>
              <a:t>HTTP, SMTP</a:t>
            </a:r>
            <a:endParaRPr lang="en-US" altLang="zh-CN" sz="2400"/>
          </a:p>
          <a:p>
            <a:pPr>
              <a:buClr>
                <a:schemeClr val="accent2"/>
              </a:buClr>
              <a:buSzPct val="85000"/>
              <a:buFont typeface="ZapfDingbats" pitchFamily="82" charset="2"/>
              <a:buNone/>
            </a:pPr>
            <a:r>
              <a:rPr lang="zh-CN" altLang="en-US" sz="2400" dirty="0">
                <a:solidFill>
                  <a:srgbClr val="FF0000"/>
                </a:solidFill>
              </a:rPr>
              <a:t>专用协议</a:t>
            </a:r>
            <a:r>
              <a:rPr lang="en-US" altLang="zh-CN" sz="2400">
                <a:solidFill>
                  <a:srgbClr val="FF0000"/>
                </a:solidFill>
              </a:rPr>
              <a:t>:</a:t>
            </a:r>
            <a:endParaRPr lang="en-US" altLang="zh-CN" sz="2400"/>
          </a:p>
          <a:p>
            <a:pPr>
              <a:buClr>
                <a:schemeClr val="accent2"/>
              </a:buClr>
              <a:buSzPct val="85000"/>
              <a:buFont typeface="ZapfDingbats" pitchFamily="82" charset="2"/>
            </a:pPr>
            <a:r>
              <a:rPr lang="zh-CN" altLang="en-US" sz="2400" dirty="0"/>
              <a:t>如</a:t>
            </a:r>
            <a:r>
              <a:rPr lang="en-US" altLang="zh-CN" sz="2400"/>
              <a:t>,</a:t>
            </a:r>
            <a:r>
              <a:rPr lang="en-US" altLang="zh-CN" sz="2400" b="1">
                <a:solidFill>
                  <a:schemeClr val="accent2"/>
                </a:solidFill>
              </a:rPr>
              <a:t> </a:t>
            </a:r>
            <a:r>
              <a:rPr lang="en-US" altLang="zh-CN" sz="2400" b="1">
                <a:solidFill>
                  <a:schemeClr val="accent2"/>
                </a:solidFill>
                <a:latin typeface="Gill Sans MT" panose="020B0502020104020203" pitchFamily="1" charset="0"/>
                <a:ea typeface="MS PGothic" panose="020B0600070205080204" pitchFamily="1" charset="-128"/>
                <a:cs typeface="MS PGothic" panose="020B0600070205080204" pitchFamily="1" charset="-128"/>
                <a:sym typeface="+mn-ea"/>
              </a:rPr>
              <a:t>Skype</a:t>
            </a:r>
            <a:endParaRPr lang="en-US" altLang="zh-CN" sz="2400" b="1">
              <a:solidFill>
                <a:schemeClr val="accent2"/>
              </a:solidFill>
              <a:latin typeface="Gill Sans MT" panose="020B0502020104020203" pitchFamily="1" charset="0"/>
              <a:ea typeface="MS PGothic" panose="020B0600070205080204" pitchFamily="1" charset="-128"/>
              <a:cs typeface="MS PGothic" panose="020B0600070205080204" pitchFamily="1" charset="-128"/>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6866" name="标题 36865"/>
          <p:cNvSpPr>
            <a:spLocks noGrp="1"/>
          </p:cNvSpPr>
          <p:nvPr>
            <p:ph type="title"/>
          </p:nvPr>
        </p:nvSpPr>
        <p:spPr>
          <a:xfrm>
            <a:off x="533400" y="228600"/>
            <a:ext cx="8305800" cy="1143000"/>
          </a:xfrm>
        </p:spPr>
        <p:txBody>
          <a:bodyPr anchor="ctr" anchorCtr="0"/>
          <a:p>
            <a:r>
              <a:rPr lang="zh-CN" altLang="en-US" sz="3600" dirty="0"/>
              <a:t>应用程序需要什么样的运输服务？</a:t>
            </a:r>
            <a:endParaRPr lang="en-US" altLang="zh-CN" sz="4400"/>
          </a:p>
        </p:txBody>
      </p:sp>
      <p:sp>
        <p:nvSpPr>
          <p:cNvPr id="36867" name="文本占位符 36866"/>
          <p:cNvSpPr>
            <a:spLocks noGrp="1"/>
          </p:cNvSpPr>
          <p:nvPr>
            <p:ph type="body" sz="half" idx="1"/>
          </p:nvPr>
        </p:nvSpPr>
        <p:spPr>
          <a:xfrm>
            <a:off x="476250" y="1390650"/>
            <a:ext cx="4316413" cy="2797175"/>
          </a:xfrm>
        </p:spPr>
        <p:txBody>
          <a:bodyPr/>
          <a:p>
            <a:pPr>
              <a:buClr>
                <a:schemeClr val="accent2"/>
              </a:buClr>
              <a:buSzPct val="85000"/>
              <a:buFont typeface="ZapfDingbats" pitchFamily="82" charset="2"/>
              <a:buNone/>
            </a:pPr>
            <a:r>
              <a:rPr lang="zh-CN" altLang="en-US" sz="2400" dirty="0">
                <a:solidFill>
                  <a:srgbClr val="FF0000"/>
                </a:solidFill>
              </a:rPr>
              <a:t>数据丢失（可靠性）</a:t>
            </a:r>
            <a:endParaRPr lang="zh-CN" altLang="en-US" sz="2400" dirty="0"/>
          </a:p>
          <a:p>
            <a:pPr>
              <a:buClr>
                <a:schemeClr val="accent2"/>
              </a:buClr>
              <a:buSzPct val="85000"/>
              <a:buFont typeface="ZapfDingbats" pitchFamily="82" charset="2"/>
            </a:pPr>
            <a:r>
              <a:rPr lang="zh-CN" altLang="en-US" sz="2400" dirty="0"/>
              <a:t>某些应用（如音频）能够容忍某些丢失</a:t>
            </a:r>
            <a:endParaRPr lang="en-US" altLang="zh-CN" sz="2400"/>
          </a:p>
          <a:p>
            <a:pPr>
              <a:buClr>
                <a:schemeClr val="accent2"/>
              </a:buClr>
              <a:buSzPct val="85000"/>
              <a:buFont typeface="ZapfDingbats" pitchFamily="82" charset="2"/>
            </a:pPr>
            <a:r>
              <a:rPr lang="zh-CN" altLang="en-US" sz="2400" dirty="0"/>
              <a:t>其他应用（如文件传输，</a:t>
            </a:r>
            <a:r>
              <a:rPr lang="en-US" altLang="zh-CN" sz="2400"/>
              <a:t>Telnet</a:t>
            </a:r>
            <a:r>
              <a:rPr lang="zh-CN" altLang="en-US" sz="2400" dirty="0"/>
              <a:t>）要求</a:t>
            </a:r>
            <a:r>
              <a:rPr lang="en-US" altLang="zh-CN" sz="2400"/>
              <a:t>100%</a:t>
            </a:r>
            <a:r>
              <a:rPr lang="zh-CN" altLang="en-US" sz="2400" dirty="0"/>
              <a:t>可靠数据传输</a:t>
            </a:r>
            <a:endParaRPr lang="en-US" altLang="zh-CN"/>
          </a:p>
        </p:txBody>
      </p:sp>
      <p:sp>
        <p:nvSpPr>
          <p:cNvPr id="36868" name="文本占位符 36867"/>
          <p:cNvSpPr>
            <a:spLocks noGrp="1"/>
          </p:cNvSpPr>
          <p:nvPr>
            <p:ph type="body" sz="half" idx="2"/>
          </p:nvPr>
        </p:nvSpPr>
        <p:spPr>
          <a:xfrm>
            <a:off x="542925" y="4016375"/>
            <a:ext cx="3810000" cy="2443163"/>
          </a:xfrm>
        </p:spPr>
        <p:txBody>
          <a:bodyPr/>
          <a:p>
            <a:pPr>
              <a:lnSpc>
                <a:spcPct val="90000"/>
              </a:lnSpc>
              <a:buClr>
                <a:schemeClr val="accent2"/>
              </a:buClr>
              <a:buSzPct val="85000"/>
              <a:buFont typeface="ZapfDingbats" pitchFamily="82" charset="2"/>
              <a:buNone/>
            </a:pPr>
            <a:r>
              <a:rPr lang="zh-CN" altLang="en-US" sz="2400" dirty="0">
                <a:solidFill>
                  <a:srgbClr val="FF0000"/>
                </a:solidFill>
              </a:rPr>
              <a:t>定时（低时延）</a:t>
            </a:r>
            <a:endParaRPr lang="zh-CN" altLang="en-US" sz="2400" dirty="0"/>
          </a:p>
          <a:p>
            <a:pPr>
              <a:lnSpc>
                <a:spcPct val="90000"/>
              </a:lnSpc>
              <a:buClr>
                <a:schemeClr val="accent2"/>
              </a:buClr>
              <a:buSzPct val="85000"/>
              <a:buFont typeface="ZapfDingbats" pitchFamily="82" charset="2"/>
            </a:pPr>
            <a:r>
              <a:rPr lang="zh-CN" altLang="en-US" sz="2400" dirty="0"/>
              <a:t>某些应用（如因特网电话、交互式游戏）要求“有效的”低时延</a:t>
            </a:r>
            <a:endParaRPr lang="en-US" altLang="zh-CN" sz="2400"/>
          </a:p>
        </p:txBody>
      </p:sp>
      <p:sp>
        <p:nvSpPr>
          <p:cNvPr id="36869" name="矩形 36868"/>
          <p:cNvSpPr/>
          <p:nvPr/>
        </p:nvSpPr>
        <p:spPr>
          <a:xfrm>
            <a:off x="5026025" y="1423988"/>
            <a:ext cx="3886200" cy="3656012"/>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dirty="0">
                <a:solidFill>
                  <a:srgbClr val="FF0000"/>
                </a:solidFill>
              </a:rPr>
              <a:t>带宽</a:t>
            </a:r>
            <a:endParaRPr lang="zh-CN" altLang="en-US" dirty="0"/>
          </a:p>
          <a:p>
            <a:pPr lvl="0"/>
            <a:r>
              <a:rPr lang="zh-CN" altLang="en-US" dirty="0"/>
              <a:t>某些应用（如多媒体）要求</a:t>
            </a:r>
            <a:r>
              <a:rPr lang="zh-CN" altLang="en-US" dirty="0"/>
              <a:t>“有效的”最小量的带宽</a:t>
            </a:r>
            <a:r>
              <a:rPr lang="zh-CN" altLang="en-US" dirty="0"/>
              <a:t> </a:t>
            </a:r>
            <a:endParaRPr lang="zh-CN" altLang="en-US" dirty="0"/>
          </a:p>
          <a:p>
            <a:pPr lvl="0"/>
            <a:r>
              <a:rPr lang="zh-CN" altLang="en-US" dirty="0"/>
              <a:t>其他应用（”弹性应用“）充分利用它们获得的所有带宽</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7890" name="标题 37889"/>
          <p:cNvSpPr>
            <a:spLocks noGrp="1"/>
          </p:cNvSpPr>
          <p:nvPr>
            <p:ph type="title"/>
          </p:nvPr>
        </p:nvSpPr>
        <p:spPr>
          <a:xfrm>
            <a:off x="371475" y="303213"/>
            <a:ext cx="8201025" cy="1143000"/>
          </a:xfrm>
        </p:spPr>
        <p:txBody>
          <a:bodyPr anchor="ctr" anchorCtr="0"/>
          <a:p>
            <a:r>
              <a:rPr lang="zh-CN" altLang="en-US" sz="2800" dirty="0"/>
              <a:t>普通应用的运输服务要求</a:t>
            </a:r>
            <a:endParaRPr lang="en-US" altLang="zh-CN"/>
          </a:p>
        </p:txBody>
      </p:sp>
      <p:sp>
        <p:nvSpPr>
          <p:cNvPr id="37891" name="文本框 37890"/>
          <p:cNvSpPr txBox="1"/>
          <p:nvPr/>
        </p:nvSpPr>
        <p:spPr>
          <a:xfrm>
            <a:off x="887095" y="1712913"/>
            <a:ext cx="1837055" cy="3169285"/>
          </a:xfrm>
          <a:prstGeom prst="rect">
            <a:avLst/>
          </a:prstGeom>
          <a:noFill/>
          <a:ln w="9525">
            <a:noFill/>
          </a:ln>
        </p:spPr>
        <p:txBody>
          <a:bodyPr wrap="none" anchor="t" anchorCtr="0">
            <a:spAutoFit/>
          </a:bodyPr>
          <a:p>
            <a:pPr algn="r">
              <a:spcBef>
                <a:spcPct val="0"/>
              </a:spcBef>
            </a:pPr>
            <a:r>
              <a:rPr lang="zh-CN" altLang="en-US" sz="2000" b="1" dirty="0">
                <a:latin typeface="Arial" panose="020B0604020202090204" pitchFamily="34" charset="0"/>
                <a:ea typeface="宋体" pitchFamily="2" charset="-122"/>
              </a:rPr>
              <a:t>应用程序</a:t>
            </a:r>
            <a:endParaRPr lang="zh-CN" altLang="en-US" sz="2000" dirty="0">
              <a:latin typeface="Arial" panose="020B0604020202090204" pitchFamily="34" charset="0"/>
              <a:ea typeface="宋体" pitchFamily="2" charset="-122"/>
            </a:endParaRPr>
          </a:p>
          <a:p>
            <a:pPr algn="r">
              <a:spcBef>
                <a:spcPct val="0"/>
              </a:spcBef>
            </a:pPr>
            <a:endParaRPr lang="en-US" altLang="zh-CN" sz="200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文件传输</a:t>
            </a:r>
            <a:endParaRPr lang="zh-CN" altLang="en-US" sz="2000" dirty="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电子邮件</a:t>
            </a:r>
            <a:endParaRPr lang="zh-CN" altLang="en-US" sz="2000" dirty="0">
              <a:latin typeface="Arial" panose="020B0604020202090204" pitchFamily="34" charset="0"/>
              <a:ea typeface="宋体" pitchFamily="2" charset="-122"/>
            </a:endParaRPr>
          </a:p>
          <a:p>
            <a:pPr algn="r">
              <a:spcBef>
                <a:spcPct val="0"/>
              </a:spcBef>
            </a:pPr>
            <a:r>
              <a:rPr lang="en-US" altLang="zh-CN" sz="2000">
                <a:latin typeface="Arial" panose="020B0604020202090204" pitchFamily="34" charset="0"/>
                <a:ea typeface="宋体" pitchFamily="2" charset="-122"/>
              </a:rPr>
              <a:t>Web </a:t>
            </a:r>
            <a:r>
              <a:rPr lang="zh-CN" altLang="en-US" sz="2000" dirty="0">
                <a:latin typeface="Arial" panose="020B0604020202090204" pitchFamily="34" charset="0"/>
                <a:ea typeface="宋体" pitchFamily="2" charset="-122"/>
              </a:rPr>
              <a:t>文档</a:t>
            </a:r>
            <a:endParaRPr lang="zh-CN" altLang="en-US" sz="2000" dirty="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实时音频</a:t>
            </a:r>
            <a:r>
              <a:rPr lang="en-US" altLang="zh-CN" sz="2000">
                <a:latin typeface="Arial" panose="020B0604020202090204" pitchFamily="34" charset="0"/>
                <a:ea typeface="宋体" pitchFamily="2" charset="-122"/>
              </a:rPr>
              <a:t>/</a:t>
            </a:r>
            <a:r>
              <a:rPr lang="zh-CN" altLang="en-US" sz="2000" dirty="0">
                <a:latin typeface="Arial" panose="020B0604020202090204" pitchFamily="34" charset="0"/>
                <a:ea typeface="宋体" pitchFamily="2" charset="-122"/>
              </a:rPr>
              <a:t>视频</a:t>
            </a:r>
            <a:endParaRPr lang="zh-CN" altLang="en-US" sz="2000" dirty="0">
              <a:latin typeface="Arial" panose="020B0604020202090204" pitchFamily="34" charset="0"/>
              <a:ea typeface="宋体" pitchFamily="2" charset="-122"/>
            </a:endParaRPr>
          </a:p>
          <a:p>
            <a:pPr algn="r">
              <a:spcBef>
                <a:spcPct val="0"/>
              </a:spcBef>
            </a:pPr>
            <a:endParaRPr lang="zh-CN" altLang="en-US" sz="2000" dirty="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存储</a:t>
            </a:r>
            <a:r>
              <a:rPr lang="zh-CN" altLang="en-US" sz="2000" dirty="0">
                <a:latin typeface="Comic Sans MS" panose="030F0902030302020204" pitchFamily="66" charset="0"/>
                <a:ea typeface="宋体" pitchFamily="2" charset="-122"/>
              </a:rPr>
              <a:t>音频</a:t>
            </a:r>
            <a:r>
              <a:rPr lang="en-US" altLang="zh-CN" sz="2000">
                <a:latin typeface="Comic Sans MS" panose="030F0902030302020204" pitchFamily="66" charset="0"/>
                <a:ea typeface="宋体" pitchFamily="2" charset="-122"/>
              </a:rPr>
              <a:t>/</a:t>
            </a:r>
            <a:r>
              <a:rPr lang="zh-CN" altLang="en-US" sz="2000" dirty="0">
                <a:latin typeface="Comic Sans MS" panose="030F0902030302020204" pitchFamily="66" charset="0"/>
                <a:ea typeface="宋体" pitchFamily="2" charset="-122"/>
              </a:rPr>
              <a:t>视频</a:t>
            </a:r>
            <a:endParaRPr lang="zh-CN" altLang="en-US" sz="1800" dirty="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交互式游戏</a:t>
            </a:r>
            <a:endParaRPr lang="zh-CN" altLang="en-US" sz="2000" dirty="0">
              <a:latin typeface="Arial" panose="020B0604020202090204" pitchFamily="34" charset="0"/>
              <a:ea typeface="宋体" pitchFamily="2" charset="-122"/>
            </a:endParaRPr>
          </a:p>
          <a:p>
            <a:pPr algn="r">
              <a:spcBef>
                <a:spcPct val="0"/>
              </a:spcBef>
            </a:pPr>
            <a:r>
              <a:rPr lang="zh-CN" altLang="en-US" sz="2000" dirty="0">
                <a:latin typeface="Arial" panose="020B0604020202090204" pitchFamily="34" charset="0"/>
                <a:ea typeface="宋体" pitchFamily="2" charset="-122"/>
              </a:rPr>
              <a:t>手机讯息</a:t>
            </a:r>
            <a:endParaRPr lang="en-US" altLang="zh-CN" sz="2000">
              <a:latin typeface="Arial" panose="020B0604020202090204" pitchFamily="34" charset="0"/>
              <a:ea typeface="宋体" pitchFamily="2" charset="-122"/>
            </a:endParaRPr>
          </a:p>
        </p:txBody>
      </p:sp>
      <p:sp>
        <p:nvSpPr>
          <p:cNvPr id="37892" name="文本框 37891"/>
          <p:cNvSpPr txBox="1"/>
          <p:nvPr/>
        </p:nvSpPr>
        <p:spPr>
          <a:xfrm>
            <a:off x="2816225" y="1578293"/>
            <a:ext cx="1306513" cy="3262312"/>
          </a:xfrm>
          <a:prstGeom prst="rect">
            <a:avLst/>
          </a:prstGeom>
          <a:noFill/>
          <a:ln w="9525">
            <a:noFill/>
          </a:ln>
        </p:spPr>
        <p:txBody>
          <a:bodyPr wrap="none" anchor="t" anchorCtr="0">
            <a:spAutoFit/>
          </a:bodyPr>
          <a:p>
            <a:pPr>
              <a:spcBef>
                <a:spcPct val="0"/>
              </a:spcBef>
            </a:pPr>
            <a:r>
              <a:rPr lang="zh-CN" altLang="en-US" sz="2000" b="1" dirty="0">
                <a:latin typeface="Arial" panose="020B0604020202090204" pitchFamily="34" charset="0"/>
                <a:ea typeface="宋体" pitchFamily="2" charset="-122"/>
              </a:rPr>
              <a:t>数据丢失</a:t>
            </a:r>
            <a:endParaRPr lang="zh-CN" altLang="en-US" sz="2000" b="1" dirty="0">
              <a:latin typeface="Arial" panose="020B0604020202090204" pitchFamily="34" charset="0"/>
              <a:ea typeface="宋体" pitchFamily="2" charset="-122"/>
            </a:endParaRPr>
          </a:p>
          <a:p>
            <a:pPr>
              <a:spcBef>
                <a:spcPct val="0"/>
              </a:spcBef>
            </a:pPr>
            <a:endParaRPr lang="en-US" altLang="zh-CN" sz="2000" b="1">
              <a:latin typeface="Arial" panose="020B0604020202090204" pitchFamily="34"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不能丢失</a:t>
            </a:r>
            <a:r>
              <a:rPr lang="zh-CN" altLang="en-US" sz="2800" dirty="0">
                <a:latin typeface="Comic Sans MS" panose="030F0902030302020204" pitchFamily="66" charset="0"/>
                <a:ea typeface="宋体" pitchFamily="2" charset="-122"/>
              </a:rPr>
              <a:t> </a:t>
            </a:r>
            <a:endParaRPr lang="zh-CN" altLang="en-US" sz="2800" dirty="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不能丢失 </a:t>
            </a:r>
            <a:endParaRPr lang="en-US" altLang="zh-CN" sz="200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不能丢失 </a:t>
            </a:r>
            <a:endParaRPr lang="zh-CN" altLang="en-US" sz="2000" dirty="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容忍丢失 </a:t>
            </a:r>
            <a:endParaRPr lang="zh-CN" altLang="en-US" sz="2000" dirty="0">
              <a:latin typeface="Comic Sans MS" panose="030F0902030302020204" pitchFamily="66" charset="0"/>
              <a:ea typeface="宋体" pitchFamily="2" charset="-122"/>
            </a:endParaRPr>
          </a:p>
          <a:p>
            <a:pPr>
              <a:spcBef>
                <a:spcPct val="0"/>
              </a:spcBef>
            </a:pPr>
            <a:endParaRPr lang="zh-CN" altLang="en-US" sz="2000" dirty="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容忍丢失 </a:t>
            </a:r>
            <a:endParaRPr lang="en-US" altLang="zh-CN" sz="200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容忍丢失 </a:t>
            </a:r>
            <a:endParaRPr lang="en-US" altLang="zh-CN" sz="2000">
              <a:latin typeface="Comic Sans MS" panose="030F0902030302020204" pitchFamily="66" charset="0"/>
              <a:ea typeface="宋体" pitchFamily="2" charset="-122"/>
            </a:endParaRPr>
          </a:p>
          <a:p>
            <a:pPr>
              <a:spcBef>
                <a:spcPct val="0"/>
              </a:spcBef>
            </a:pPr>
            <a:r>
              <a:rPr lang="zh-CN" altLang="en-US" sz="2000" dirty="0">
                <a:latin typeface="Comic Sans MS" panose="030F0902030302020204" pitchFamily="66" charset="0"/>
                <a:ea typeface="宋体" pitchFamily="2" charset="-122"/>
              </a:rPr>
              <a:t>不能丢失 </a:t>
            </a:r>
            <a:endParaRPr lang="zh-CN" altLang="en-US" sz="2000" dirty="0">
              <a:latin typeface="Comic Sans MS" panose="030F0902030302020204" pitchFamily="66" charset="0"/>
              <a:ea typeface="宋体" pitchFamily="2" charset="-122"/>
            </a:endParaRPr>
          </a:p>
        </p:txBody>
      </p:sp>
      <p:sp>
        <p:nvSpPr>
          <p:cNvPr id="37893" name="文本框 37892"/>
          <p:cNvSpPr txBox="1"/>
          <p:nvPr/>
        </p:nvSpPr>
        <p:spPr>
          <a:xfrm>
            <a:off x="4478338" y="1717675"/>
            <a:ext cx="2574925" cy="3140075"/>
          </a:xfrm>
          <a:prstGeom prst="rect">
            <a:avLst/>
          </a:prstGeom>
          <a:noFill/>
          <a:ln w="9525">
            <a:noFill/>
          </a:ln>
        </p:spPr>
        <p:txBody>
          <a:bodyPr>
            <a:spAutoFit/>
          </a:bodyPr>
          <a:p>
            <a:pPr>
              <a:spcBef>
                <a:spcPct val="0"/>
              </a:spcBef>
            </a:pPr>
            <a:r>
              <a:rPr lang="zh-CN" altLang="en-US" sz="2000" b="1" dirty="0">
                <a:latin typeface="Arial" panose="020B0604020202090204" pitchFamily="34" charset="0"/>
                <a:ea typeface="宋体" pitchFamily="2" charset="-122"/>
              </a:rPr>
              <a:t>带宽</a:t>
            </a:r>
            <a:endParaRPr lang="zh-CN" altLang="en-US" sz="2000" dirty="0">
              <a:latin typeface="Arial" panose="020B0604020202090204" pitchFamily="34" charset="0"/>
              <a:ea typeface="宋体" pitchFamily="2" charset="-122"/>
            </a:endParaRPr>
          </a:p>
          <a:p>
            <a:pPr>
              <a:spcBef>
                <a:spcPct val="0"/>
              </a:spcBef>
            </a:pP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弹性</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弹性</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弹性</a:t>
            </a: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音频</a:t>
            </a:r>
            <a:r>
              <a:rPr lang="en-US" altLang="zh-CN" sz="2000">
                <a:latin typeface="Arial" panose="020B0604020202090204" pitchFamily="34" charset="0"/>
                <a:ea typeface="宋体" pitchFamily="2" charset="-122"/>
              </a:rPr>
              <a:t>: 5kbps-1Mbps</a:t>
            </a: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视频</a:t>
            </a:r>
            <a:r>
              <a:rPr lang="en-US" altLang="zh-CN" sz="2000">
                <a:latin typeface="Arial" panose="020B0604020202090204" pitchFamily="34" charset="0"/>
                <a:ea typeface="宋体" pitchFamily="2" charset="-122"/>
              </a:rPr>
              <a:t>:10kbps-5Mbps</a:t>
            </a: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同上 </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几</a:t>
            </a:r>
            <a:r>
              <a:rPr lang="en-US" altLang="zh-CN" sz="2000">
                <a:latin typeface="Arial" panose="020B0604020202090204" pitchFamily="34" charset="0"/>
                <a:ea typeface="宋体" pitchFamily="2" charset="-122"/>
              </a:rPr>
              <a:t>kbps</a:t>
            </a:r>
            <a:r>
              <a:rPr lang="zh-CN" altLang="en-US" sz="2000" dirty="0">
                <a:latin typeface="Arial" panose="020B0604020202090204" pitchFamily="34" charset="0"/>
                <a:ea typeface="宋体" pitchFamily="2" charset="-122"/>
              </a:rPr>
              <a:t>以上</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弹性</a:t>
            </a:r>
            <a:endParaRPr lang="zh-CN" altLang="en-US" sz="2000" dirty="0">
              <a:latin typeface="Arial" panose="020B0604020202090204" pitchFamily="34" charset="0"/>
              <a:ea typeface="宋体" pitchFamily="2" charset="-122"/>
            </a:endParaRPr>
          </a:p>
        </p:txBody>
      </p:sp>
      <p:sp>
        <p:nvSpPr>
          <p:cNvPr id="37894" name="文本框 37893"/>
          <p:cNvSpPr txBox="1"/>
          <p:nvPr/>
        </p:nvSpPr>
        <p:spPr>
          <a:xfrm>
            <a:off x="6935788" y="1697038"/>
            <a:ext cx="2062162" cy="3140075"/>
          </a:xfrm>
          <a:prstGeom prst="rect">
            <a:avLst/>
          </a:prstGeom>
          <a:noFill/>
          <a:ln w="9525">
            <a:noFill/>
          </a:ln>
        </p:spPr>
        <p:txBody>
          <a:bodyPr>
            <a:spAutoFit/>
          </a:bodyPr>
          <a:p>
            <a:pPr>
              <a:spcBef>
                <a:spcPct val="0"/>
              </a:spcBef>
            </a:pPr>
            <a:r>
              <a:rPr lang="zh-CN" altLang="en-US" sz="2000" b="1" dirty="0">
                <a:latin typeface="Arial" panose="020B0604020202090204" pitchFamily="34" charset="0"/>
                <a:ea typeface="宋体" pitchFamily="2" charset="-122"/>
              </a:rPr>
              <a:t>时间敏感</a:t>
            </a:r>
            <a:endParaRPr lang="zh-CN" altLang="en-US" sz="2000" dirty="0">
              <a:latin typeface="Arial" panose="020B0604020202090204" pitchFamily="34" charset="0"/>
              <a:ea typeface="宋体" pitchFamily="2" charset="-122"/>
            </a:endParaRPr>
          </a:p>
          <a:p>
            <a:pPr>
              <a:spcBef>
                <a:spcPct val="0"/>
              </a:spcBef>
            </a:pP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不</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不</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不</a:t>
            </a:r>
            <a:endParaRPr lang="zh-CN" altLang="en-US" sz="2000" dirty="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是</a:t>
            </a:r>
            <a:r>
              <a:rPr lang="en-US" altLang="zh-CN" sz="2000">
                <a:latin typeface="Arial" panose="020B0604020202090204" pitchFamily="34" charset="0"/>
                <a:ea typeface="宋体" pitchFamily="2" charset="-122"/>
              </a:rPr>
              <a:t>, 100’s </a:t>
            </a:r>
            <a:r>
              <a:rPr lang="en-US" altLang="zh-CN" sz="2000" err="1">
                <a:latin typeface="Arial" panose="020B0604020202090204" pitchFamily="34" charset="0"/>
                <a:ea typeface="宋体" pitchFamily="2" charset="-122"/>
              </a:rPr>
              <a:t>msec</a:t>
            </a:r>
            <a:endParaRPr lang="en-US" altLang="zh-CN" sz="2000">
              <a:latin typeface="Arial" panose="020B0604020202090204" pitchFamily="34" charset="0"/>
              <a:ea typeface="宋体" pitchFamily="2" charset="-122"/>
            </a:endParaRPr>
          </a:p>
          <a:p>
            <a:pPr>
              <a:spcBef>
                <a:spcPct val="0"/>
              </a:spcBef>
            </a:pP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是</a:t>
            </a:r>
            <a:r>
              <a:rPr lang="en-US" altLang="zh-CN" sz="2000">
                <a:latin typeface="Arial" panose="020B0604020202090204" pitchFamily="34" charset="0"/>
                <a:ea typeface="宋体" pitchFamily="2" charset="-122"/>
              </a:rPr>
              <a:t>, </a:t>
            </a:r>
            <a:r>
              <a:rPr lang="zh-CN" altLang="en-US" sz="2000" dirty="0">
                <a:latin typeface="Arial" panose="020B0604020202090204" pitchFamily="34" charset="0"/>
                <a:ea typeface="宋体" pitchFamily="2" charset="-122"/>
              </a:rPr>
              <a:t>几秒</a:t>
            </a: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是</a:t>
            </a:r>
            <a:r>
              <a:rPr lang="en-US" altLang="zh-CN" sz="2000">
                <a:latin typeface="Arial" panose="020B0604020202090204" pitchFamily="34" charset="0"/>
                <a:ea typeface="宋体" pitchFamily="2" charset="-122"/>
              </a:rPr>
              <a:t>, 100 </a:t>
            </a:r>
            <a:r>
              <a:rPr lang="en-US" altLang="zh-CN" sz="2000" err="1">
                <a:latin typeface="Arial" panose="020B0604020202090204" pitchFamily="34" charset="0"/>
                <a:ea typeface="宋体" pitchFamily="2" charset="-122"/>
              </a:rPr>
              <a:t>msec</a:t>
            </a:r>
            <a:endParaRPr lang="en-US" altLang="zh-CN" sz="2000">
              <a:latin typeface="Arial" panose="020B0604020202090204" pitchFamily="34" charset="0"/>
              <a:ea typeface="宋体" pitchFamily="2" charset="-122"/>
            </a:endParaRPr>
          </a:p>
          <a:p>
            <a:pPr>
              <a:spcBef>
                <a:spcPct val="0"/>
              </a:spcBef>
            </a:pPr>
            <a:r>
              <a:rPr lang="zh-CN" altLang="en-US" sz="2000" dirty="0">
                <a:latin typeface="Arial" panose="020B0604020202090204" pitchFamily="34" charset="0"/>
                <a:ea typeface="宋体" pitchFamily="2" charset="-122"/>
              </a:rPr>
              <a:t>是和不是</a:t>
            </a:r>
            <a:endParaRPr lang="zh-CN" altLang="en-US" sz="2000" dirty="0">
              <a:latin typeface="Arial" panose="020B0604020202090204" pitchFamily="34" charset="0"/>
              <a:ea typeface="宋体" pitchFamily="2" charset="-122"/>
            </a:endParaRPr>
          </a:p>
        </p:txBody>
      </p:sp>
      <p:sp>
        <p:nvSpPr>
          <p:cNvPr id="37895" name="直接连接符 37894"/>
          <p:cNvSpPr/>
          <p:nvPr/>
        </p:nvSpPr>
        <p:spPr>
          <a:xfrm flipV="1">
            <a:off x="895350" y="2133600"/>
            <a:ext cx="7562850" cy="9525"/>
          </a:xfrm>
          <a:prstGeom prst="line">
            <a:avLst/>
          </a:prstGeom>
          <a:ln w="28575" cap="flat" cmpd="sng">
            <a:solidFill>
              <a:schemeClr val="accent2"/>
            </a:solidFill>
            <a:prstDash val="solid"/>
            <a:headEnd type="none" w="med" len="med"/>
            <a:tailEnd type="none" w="med" len="med"/>
          </a:ln>
        </p:spPr>
      </p:sp>
      <p:sp>
        <p:nvSpPr>
          <p:cNvPr id="37896" name="直接连接符 37895"/>
          <p:cNvSpPr/>
          <p:nvPr/>
        </p:nvSpPr>
        <p:spPr>
          <a:xfrm flipV="1">
            <a:off x="847725" y="2682240"/>
            <a:ext cx="7629525" cy="0"/>
          </a:xfrm>
          <a:prstGeom prst="line">
            <a:avLst/>
          </a:prstGeom>
          <a:ln w="12700" cap="flat" cmpd="sng">
            <a:solidFill>
              <a:schemeClr val="tx1"/>
            </a:solidFill>
            <a:prstDash val="solid"/>
            <a:headEnd type="none" w="med" len="med"/>
            <a:tailEnd type="none" w="med" len="med"/>
          </a:ln>
        </p:spPr>
      </p:sp>
      <p:sp>
        <p:nvSpPr>
          <p:cNvPr id="37897" name="直接连接符 37896"/>
          <p:cNvSpPr/>
          <p:nvPr/>
        </p:nvSpPr>
        <p:spPr>
          <a:xfrm flipV="1">
            <a:off x="857250" y="2977515"/>
            <a:ext cx="7629525" cy="0"/>
          </a:xfrm>
          <a:prstGeom prst="line">
            <a:avLst/>
          </a:prstGeom>
          <a:ln w="12700" cap="flat" cmpd="sng">
            <a:solidFill>
              <a:schemeClr val="tx1"/>
            </a:solidFill>
            <a:prstDash val="solid"/>
            <a:headEnd type="none" w="med" len="med"/>
            <a:tailEnd type="none" w="med" len="med"/>
          </a:ln>
        </p:spPr>
      </p:sp>
      <p:sp>
        <p:nvSpPr>
          <p:cNvPr id="37898" name="直接连接符 37897"/>
          <p:cNvSpPr/>
          <p:nvPr/>
        </p:nvSpPr>
        <p:spPr>
          <a:xfrm flipV="1">
            <a:off x="866775" y="3272790"/>
            <a:ext cx="7629525" cy="0"/>
          </a:xfrm>
          <a:prstGeom prst="line">
            <a:avLst/>
          </a:prstGeom>
          <a:ln w="12700" cap="flat" cmpd="sng">
            <a:solidFill>
              <a:schemeClr val="tx1"/>
            </a:solidFill>
            <a:prstDash val="solid"/>
            <a:headEnd type="none" w="med" len="med"/>
            <a:tailEnd type="none" w="med" len="med"/>
          </a:ln>
        </p:spPr>
      </p:sp>
      <p:sp>
        <p:nvSpPr>
          <p:cNvPr id="37899" name="直接连接符 37898"/>
          <p:cNvSpPr/>
          <p:nvPr/>
        </p:nvSpPr>
        <p:spPr>
          <a:xfrm flipV="1">
            <a:off x="885825" y="3882390"/>
            <a:ext cx="7629525" cy="0"/>
          </a:xfrm>
          <a:prstGeom prst="line">
            <a:avLst/>
          </a:prstGeom>
          <a:ln w="12700" cap="flat" cmpd="sng">
            <a:solidFill>
              <a:schemeClr val="tx1"/>
            </a:solidFill>
            <a:prstDash val="solid"/>
            <a:headEnd type="none" w="med" len="med"/>
            <a:tailEnd type="none" w="med" len="med"/>
          </a:ln>
        </p:spPr>
      </p:sp>
      <p:sp>
        <p:nvSpPr>
          <p:cNvPr id="37900" name="直接连接符 37899"/>
          <p:cNvSpPr/>
          <p:nvPr/>
        </p:nvSpPr>
        <p:spPr>
          <a:xfrm flipV="1">
            <a:off x="838200" y="4196715"/>
            <a:ext cx="7629525" cy="0"/>
          </a:xfrm>
          <a:prstGeom prst="line">
            <a:avLst/>
          </a:prstGeom>
          <a:ln w="12700" cap="flat" cmpd="sng">
            <a:solidFill>
              <a:schemeClr val="tx1"/>
            </a:solidFill>
            <a:prstDash val="solid"/>
            <a:headEnd type="none" w="med" len="med"/>
            <a:tailEnd type="none" w="med" len="med"/>
          </a:ln>
        </p:spPr>
      </p:sp>
      <p:sp>
        <p:nvSpPr>
          <p:cNvPr id="37901" name="直接连接符 37900"/>
          <p:cNvSpPr/>
          <p:nvPr/>
        </p:nvSpPr>
        <p:spPr>
          <a:xfrm flipV="1">
            <a:off x="838200" y="4520565"/>
            <a:ext cx="7629525" cy="0"/>
          </a:xfrm>
          <a:prstGeom prst="line">
            <a:avLst/>
          </a:prstGeom>
          <a:ln w="12700" cap="flat" cmpd="sng">
            <a:solidFill>
              <a:schemeClr val="tx1"/>
            </a:solidFill>
            <a:prstDash val="solid"/>
            <a:headEnd type="none" w="med" len="med"/>
            <a:tailEnd type="none" w="med" len="med"/>
          </a:ln>
        </p:spPr>
      </p:sp>
      <p:sp>
        <p:nvSpPr>
          <p:cNvPr id="37902" name="直接连接符 37901"/>
          <p:cNvSpPr/>
          <p:nvPr/>
        </p:nvSpPr>
        <p:spPr>
          <a:xfrm flipV="1">
            <a:off x="800100" y="4853940"/>
            <a:ext cx="7629525" cy="0"/>
          </a:xfrm>
          <a:prstGeom prst="line">
            <a:avLst/>
          </a:prstGeom>
          <a:ln w="12700" cap="flat" cmpd="sng">
            <a:solidFill>
              <a:schemeClr val="tx1"/>
            </a:solidFill>
            <a:prstDash val="soli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8914" name="标题 38913"/>
          <p:cNvSpPr>
            <a:spLocks noGrp="1"/>
          </p:cNvSpPr>
          <p:nvPr>
            <p:ph type="title"/>
          </p:nvPr>
        </p:nvSpPr>
        <p:spPr/>
        <p:txBody>
          <a:bodyPr anchor="ctr" anchorCtr="0"/>
          <a:p>
            <a:r>
              <a:rPr lang="zh-CN" altLang="en-US" sz="3600" dirty="0"/>
              <a:t>因特网运输协议服务</a:t>
            </a:r>
            <a:endParaRPr lang="en-US" altLang="zh-CN" sz="4400"/>
          </a:p>
        </p:txBody>
      </p:sp>
      <p:sp>
        <p:nvSpPr>
          <p:cNvPr id="38915" name="文本占位符 38914"/>
          <p:cNvSpPr>
            <a:spLocks noGrp="1"/>
          </p:cNvSpPr>
          <p:nvPr>
            <p:ph type="body" sz="half" idx="1"/>
          </p:nvPr>
        </p:nvSpPr>
        <p:spPr>
          <a:xfrm>
            <a:off x="533400" y="1600200"/>
            <a:ext cx="4095750" cy="4648200"/>
          </a:xfrm>
        </p:spPr>
        <p:txBody>
          <a:bodyPr/>
          <a:p>
            <a:pPr>
              <a:buClr>
                <a:schemeClr val="accent2"/>
              </a:buClr>
              <a:buSzPct val="85000"/>
              <a:buFont typeface="ZapfDingbats" pitchFamily="82" charset="2"/>
              <a:buNone/>
            </a:pPr>
            <a:r>
              <a:rPr lang="en-US" altLang="zh-CN" sz="2400" u="sng">
                <a:solidFill>
                  <a:srgbClr val="FF0000"/>
                </a:solidFill>
              </a:rPr>
              <a:t>TCP</a:t>
            </a:r>
            <a:r>
              <a:rPr lang="zh-CN" altLang="en-US" sz="2400" u="sng" dirty="0">
                <a:solidFill>
                  <a:srgbClr val="FF0000"/>
                </a:solidFill>
              </a:rPr>
              <a:t>服务</a:t>
            </a:r>
            <a:r>
              <a:rPr lang="en-US" altLang="zh-CN" sz="2400" u="sng">
                <a:solidFill>
                  <a:srgbClr val="FF0000"/>
                </a:solidFill>
              </a:rPr>
              <a:t>:</a:t>
            </a:r>
            <a:endParaRPr lang="en-US" altLang="zh-CN" sz="2400"/>
          </a:p>
          <a:p>
            <a:pPr>
              <a:buClr>
                <a:schemeClr val="accent2"/>
              </a:buClr>
              <a:buSzPct val="85000"/>
              <a:buFont typeface="ZapfDingbats" pitchFamily="82" charset="2"/>
            </a:pPr>
            <a:r>
              <a:rPr lang="zh-CN" altLang="en-US" sz="2000" i="1" dirty="0">
                <a:solidFill>
                  <a:schemeClr val="accent2"/>
                </a:solidFill>
              </a:rPr>
              <a:t>面向连接</a:t>
            </a:r>
            <a:r>
              <a:rPr lang="en-US" altLang="zh-CN" sz="2000" i="1">
                <a:solidFill>
                  <a:schemeClr val="accent2"/>
                </a:solidFill>
              </a:rPr>
              <a:t>:</a:t>
            </a:r>
            <a:r>
              <a:rPr lang="en-US" altLang="zh-CN" sz="2000"/>
              <a:t> </a:t>
            </a:r>
            <a:r>
              <a:rPr lang="zh-CN" altLang="en-US" sz="2000" dirty="0"/>
              <a:t>客户机和服务器之间所需的建立</a:t>
            </a:r>
            <a:endParaRPr lang="zh-CN" altLang="en-US" sz="2000" dirty="0"/>
          </a:p>
          <a:p>
            <a:pPr>
              <a:buClr>
                <a:schemeClr val="accent2"/>
              </a:buClr>
              <a:buSzPct val="85000"/>
              <a:buFont typeface="ZapfDingbats" pitchFamily="82" charset="2"/>
            </a:pPr>
            <a:r>
              <a:rPr lang="zh-CN" altLang="en-US" sz="2000" i="1" dirty="0">
                <a:solidFill>
                  <a:schemeClr val="accent2"/>
                </a:solidFill>
              </a:rPr>
              <a:t>可靠传输：</a:t>
            </a:r>
            <a:r>
              <a:rPr lang="zh-CN" altLang="en-US" sz="2000" dirty="0"/>
              <a:t>在发送和接收进程之间</a:t>
            </a:r>
            <a:endParaRPr lang="en-US" altLang="zh-CN" sz="2000">
              <a:solidFill>
                <a:schemeClr val="accent2"/>
              </a:solidFill>
            </a:endParaRPr>
          </a:p>
          <a:p>
            <a:pPr>
              <a:buClr>
                <a:schemeClr val="accent2"/>
              </a:buClr>
              <a:buSzPct val="85000"/>
              <a:buFont typeface="ZapfDingbats" pitchFamily="82" charset="2"/>
            </a:pPr>
            <a:r>
              <a:rPr lang="zh-CN" altLang="en-US" sz="2000" i="1" dirty="0">
                <a:solidFill>
                  <a:schemeClr val="accent2"/>
                </a:solidFill>
              </a:rPr>
              <a:t>流控制</a:t>
            </a:r>
            <a:r>
              <a:rPr lang="en-US" altLang="zh-CN" sz="2000" i="1">
                <a:solidFill>
                  <a:schemeClr val="accent2"/>
                </a:solidFill>
              </a:rPr>
              <a:t>:</a:t>
            </a:r>
            <a:r>
              <a:rPr lang="en-US" altLang="zh-CN" sz="2000"/>
              <a:t> </a:t>
            </a:r>
            <a:r>
              <a:rPr lang="zh-CN" altLang="en-US" sz="2000" dirty="0"/>
              <a:t>发送方不会淹没接收方</a:t>
            </a:r>
            <a:endParaRPr lang="en-US" altLang="zh-CN" sz="2000"/>
          </a:p>
          <a:p>
            <a:pPr>
              <a:buClr>
                <a:schemeClr val="accent2"/>
              </a:buClr>
              <a:buSzPct val="85000"/>
              <a:buFont typeface="ZapfDingbats" pitchFamily="82" charset="2"/>
            </a:pPr>
            <a:r>
              <a:rPr lang="zh-CN" altLang="en-US" sz="2000" i="1" dirty="0">
                <a:solidFill>
                  <a:schemeClr val="accent2"/>
                </a:solidFill>
              </a:rPr>
              <a:t>拥塞控制</a:t>
            </a:r>
            <a:r>
              <a:rPr lang="en-US" altLang="zh-CN" sz="2000" i="1">
                <a:solidFill>
                  <a:schemeClr val="accent2"/>
                </a:solidFill>
              </a:rPr>
              <a:t>:</a:t>
            </a:r>
            <a:r>
              <a:rPr lang="en-US" altLang="zh-CN" sz="2000"/>
              <a:t> </a:t>
            </a:r>
            <a:r>
              <a:rPr lang="zh-CN" altLang="en-US" sz="2000" dirty="0"/>
              <a:t>当网络过载时抑制发送方</a:t>
            </a:r>
            <a:endParaRPr lang="en-US" altLang="zh-CN" sz="2000"/>
          </a:p>
          <a:p>
            <a:pPr>
              <a:buClr>
                <a:schemeClr val="accent2"/>
              </a:buClr>
              <a:buSzPct val="85000"/>
              <a:buFont typeface="ZapfDingbats" pitchFamily="82" charset="2"/>
            </a:pPr>
            <a:r>
              <a:rPr lang="zh-CN" altLang="en-US" sz="2000" i="1" dirty="0">
                <a:solidFill>
                  <a:schemeClr val="accent2"/>
                </a:solidFill>
              </a:rPr>
              <a:t>并不提供</a:t>
            </a:r>
            <a:r>
              <a:rPr lang="en-US" altLang="zh-CN" sz="2000" i="1">
                <a:solidFill>
                  <a:schemeClr val="accent2"/>
                </a:solidFill>
              </a:rPr>
              <a:t>:</a:t>
            </a:r>
            <a:r>
              <a:rPr lang="en-US" altLang="zh-CN" sz="2000"/>
              <a:t> </a:t>
            </a:r>
            <a:r>
              <a:rPr lang="zh-CN" altLang="en-US" sz="2000" dirty="0"/>
              <a:t>定时，最小带宽保证</a:t>
            </a:r>
            <a:endParaRPr lang="en-US" altLang="zh-CN" sz="2400"/>
          </a:p>
        </p:txBody>
      </p:sp>
      <p:sp>
        <p:nvSpPr>
          <p:cNvPr id="38916" name="文本占位符 38915"/>
          <p:cNvSpPr>
            <a:spLocks noGrp="1"/>
          </p:cNvSpPr>
          <p:nvPr>
            <p:ph type="body" sz="half" idx="2"/>
          </p:nvPr>
        </p:nvSpPr>
        <p:spPr>
          <a:xfrm>
            <a:off x="4733925" y="1562100"/>
            <a:ext cx="3667125" cy="4648200"/>
          </a:xfrm>
        </p:spPr>
        <p:txBody>
          <a:bodyPr/>
          <a:p>
            <a:pPr>
              <a:buClr>
                <a:schemeClr val="accent2"/>
              </a:buClr>
              <a:buSzPct val="85000"/>
              <a:buFont typeface="ZapfDingbats" pitchFamily="82" charset="2"/>
              <a:buNone/>
            </a:pPr>
            <a:r>
              <a:rPr lang="en-US" altLang="zh-CN" u="sng">
                <a:solidFill>
                  <a:srgbClr val="FF0000"/>
                </a:solidFill>
              </a:rPr>
              <a:t>UDP</a:t>
            </a:r>
            <a:r>
              <a:rPr lang="zh-CN" altLang="en-US" u="sng" dirty="0">
                <a:solidFill>
                  <a:srgbClr val="FF0000"/>
                </a:solidFill>
              </a:rPr>
              <a:t>服务</a:t>
            </a:r>
            <a:r>
              <a:rPr lang="en-US" altLang="zh-CN" u="sng">
                <a:solidFill>
                  <a:srgbClr val="FF0000"/>
                </a:solidFill>
              </a:rPr>
              <a:t>:</a:t>
            </a:r>
            <a:endParaRPr lang="en-US" altLang="zh-CN"/>
          </a:p>
          <a:p>
            <a:pPr>
              <a:buClr>
                <a:schemeClr val="accent2"/>
              </a:buClr>
              <a:buSzPct val="85000"/>
              <a:buFont typeface="ZapfDingbats" pitchFamily="82" charset="2"/>
            </a:pPr>
            <a:r>
              <a:rPr lang="zh-CN" altLang="en-US" sz="2400" dirty="0"/>
              <a:t>在发送进程及接收进程之间的不可靠数据传输</a:t>
            </a:r>
            <a:endParaRPr lang="en-US" altLang="zh-CN" sz="2400"/>
          </a:p>
          <a:p>
            <a:pPr>
              <a:buClr>
                <a:schemeClr val="accent2"/>
              </a:buClr>
              <a:buSzPct val="85000"/>
              <a:buFont typeface="ZapfDingbats" pitchFamily="82" charset="2"/>
            </a:pPr>
            <a:r>
              <a:rPr lang="zh-CN" altLang="en-US" sz="2400" dirty="0"/>
              <a:t>不提供：建立连接建立，可靠性，流控，拥塞控制，定时或带宽保证</a:t>
            </a:r>
            <a:endParaRPr lang="en-US" altLang="zh-CN" sz="2400"/>
          </a:p>
          <a:p>
            <a:pPr>
              <a:buClr>
                <a:schemeClr val="accent2"/>
              </a:buClr>
              <a:buSzPct val="85000"/>
              <a:buFont typeface="ZapfDingbats" pitchFamily="82" charset="2"/>
            </a:pPr>
            <a:endParaRPr lang="en-US" altLang="zh-CN" sz="2400"/>
          </a:p>
          <a:p>
            <a:pPr>
              <a:buClr>
                <a:schemeClr val="accent2"/>
              </a:buClr>
              <a:buSzPct val="85000"/>
              <a:buFont typeface="ZapfDingbats" pitchFamily="82" charset="2"/>
              <a:buNone/>
            </a:pPr>
            <a:r>
              <a:rPr lang="zh-CN" altLang="en-US" sz="2400" u="sng" dirty="0">
                <a:solidFill>
                  <a:srgbClr val="FF0000"/>
                </a:solidFill>
              </a:rPr>
              <a:t>问题</a:t>
            </a:r>
            <a:r>
              <a:rPr lang="en-US" altLang="zh-CN" sz="2400" u="sng">
                <a:solidFill>
                  <a:srgbClr val="FF0000"/>
                </a:solidFill>
              </a:rPr>
              <a:t>:</a:t>
            </a:r>
            <a:r>
              <a:rPr lang="zh-CN" altLang="en-US" sz="2400" dirty="0"/>
              <a:t>为什么这么麻烦？为什么需要</a:t>
            </a:r>
            <a:r>
              <a:rPr lang="en-US" altLang="zh-CN" sz="2400"/>
              <a:t>UDP? </a:t>
            </a:r>
            <a:endParaRPr lang="en-US" altLang="zh-CN" sz="2400"/>
          </a:p>
        </p:txBody>
      </p:sp>
      <p:sp>
        <p:nvSpPr>
          <p:cNvPr id="4" name="文本框 3"/>
          <p:cNvSpPr txBox="1"/>
          <p:nvPr/>
        </p:nvSpPr>
        <p:spPr>
          <a:xfrm>
            <a:off x="439420" y="5380355"/>
            <a:ext cx="3991610" cy="1198880"/>
          </a:xfrm>
          <a:prstGeom prst="rect">
            <a:avLst/>
          </a:prstGeom>
          <a:noFill/>
        </p:spPr>
        <p:txBody>
          <a:bodyPr wrap="square" rtlCol="0" anchor="t">
            <a:spAutoFit/>
          </a:bodyPr>
          <a:p>
            <a:r>
              <a:rPr lang="zh-CN" altLang="en-US" sz="3600" b="1" dirty="0">
                <a:solidFill>
                  <a:schemeClr val="accent2"/>
                </a:solidFill>
                <a:sym typeface="+mn-ea"/>
              </a:rPr>
              <a:t>王者荣耀用的</a:t>
            </a:r>
            <a:r>
              <a:rPr lang="en-US" altLang="zh-CN" sz="3600" b="1" dirty="0">
                <a:solidFill>
                  <a:schemeClr val="accent2"/>
                </a:solidFill>
                <a:sym typeface="+mn-ea"/>
              </a:rPr>
              <a:t>TCP</a:t>
            </a:r>
            <a:r>
              <a:rPr lang="zh-CN" altLang="en-US" sz="3600" b="1" dirty="0">
                <a:solidFill>
                  <a:schemeClr val="accent2"/>
                </a:solidFill>
                <a:sym typeface="+mn-ea"/>
              </a:rPr>
              <a:t>还是</a:t>
            </a:r>
            <a:r>
              <a:rPr lang="en-US" altLang="zh-CN" sz="3600" b="1" dirty="0">
                <a:solidFill>
                  <a:schemeClr val="accent2"/>
                </a:solidFill>
                <a:sym typeface="+mn-ea"/>
              </a:rPr>
              <a:t>UDP</a:t>
            </a:r>
            <a:r>
              <a:rPr lang="zh-CN" altLang="en-US" sz="3600" b="1" dirty="0">
                <a:solidFill>
                  <a:schemeClr val="accent2"/>
                </a:solidFill>
                <a:sym typeface="+mn-ea"/>
              </a:rPr>
              <a:t>？</a:t>
            </a:r>
            <a:endParaRPr lang="zh-CN" altLang="en-US" sz="3600" b="1" dirty="0">
              <a:solidFill>
                <a:schemeClr val="accent2"/>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16066" name="标题 216065"/>
          <p:cNvSpPr>
            <a:spLocks noGrp="1"/>
          </p:cNvSpPr>
          <p:nvPr>
            <p:ph type="title"/>
          </p:nvPr>
        </p:nvSpPr>
        <p:spPr/>
        <p:txBody>
          <a:bodyPr anchor="ctr" anchorCtr="0"/>
          <a:p>
            <a:r>
              <a:rPr lang="zh-CN" altLang="en-US" dirty="0"/>
              <a:t>第</a:t>
            </a:r>
            <a:r>
              <a:rPr lang="en-US" altLang="zh-CN"/>
              <a:t>2</a:t>
            </a:r>
            <a:r>
              <a:rPr lang="zh-CN" altLang="en-US" dirty="0"/>
              <a:t>章 应用层</a:t>
            </a:r>
            <a:endParaRPr lang="en-US" altLang="zh-CN"/>
          </a:p>
        </p:txBody>
      </p:sp>
      <p:sp>
        <p:nvSpPr>
          <p:cNvPr id="216067" name="文本占位符 216066"/>
          <p:cNvSpPr>
            <a:spLocks noGrp="1"/>
          </p:cNvSpPr>
          <p:nvPr>
            <p:ph type="body" sz="half" idx="1"/>
          </p:nvPr>
        </p:nvSpPr>
        <p:spPr>
          <a:xfrm>
            <a:off x="533400" y="1371600"/>
            <a:ext cx="3581400" cy="4648200"/>
          </a:xfrm>
        </p:spPr>
        <p:txBody>
          <a:bodyPr/>
          <a:p>
            <a:pPr>
              <a:buClr>
                <a:schemeClr val="accent2"/>
              </a:buClr>
              <a:buSzPct val="85000"/>
              <a:buFont typeface="ZapfDingbats" pitchFamily="82" charset="2"/>
              <a:buNone/>
            </a:pPr>
            <a:r>
              <a:rPr lang="zh-CN" altLang="en-US" sz="2400" u="sng" dirty="0">
                <a:solidFill>
                  <a:srgbClr val="FF0000"/>
                </a:solidFill>
              </a:rPr>
              <a:t>我们的目标</a:t>
            </a:r>
            <a:r>
              <a:rPr lang="en-US" altLang="zh-CN" sz="2400" u="sng">
                <a:solidFill>
                  <a:srgbClr val="FF0000"/>
                </a:solidFill>
              </a:rPr>
              <a:t>:</a:t>
            </a:r>
            <a:r>
              <a:rPr lang="en-US" altLang="zh-CN" sz="2400"/>
              <a:t> </a:t>
            </a:r>
            <a:endParaRPr lang="en-US" altLang="zh-CN" sz="2400"/>
          </a:p>
          <a:p>
            <a:pPr>
              <a:buClr>
                <a:schemeClr val="accent2"/>
              </a:buClr>
              <a:buSzPct val="85000"/>
              <a:buFont typeface="ZapfDingbats" pitchFamily="82" charset="2"/>
            </a:pPr>
            <a:r>
              <a:rPr lang="zh-CN" altLang="en-US" sz="2400" dirty="0"/>
              <a:t>网络应用协议的概念与实现</a:t>
            </a:r>
            <a:endParaRPr lang="en-US" altLang="zh-CN" sz="2400"/>
          </a:p>
          <a:p>
            <a:pPr lvl="1">
              <a:buClr>
                <a:schemeClr val="accent2"/>
              </a:buClr>
              <a:buSzPct val="75000"/>
              <a:buFont typeface="ZapfDingbats" pitchFamily="82" charset="2"/>
            </a:pPr>
            <a:r>
              <a:rPr lang="zh-CN" altLang="en-US" dirty="0"/>
              <a:t>运输层服务模型</a:t>
            </a:r>
            <a:endParaRPr lang="zh-CN" altLang="en-US" dirty="0"/>
          </a:p>
          <a:p>
            <a:pPr lvl="1">
              <a:buClr>
                <a:schemeClr val="accent2"/>
              </a:buClr>
              <a:buSzPct val="75000"/>
              <a:buFont typeface="ZapfDingbats" pitchFamily="82" charset="2"/>
            </a:pPr>
            <a:r>
              <a:rPr lang="en-US" altLang="zh-CN">
                <a:latin typeface="Gill Sans MT" panose="020B0502020104020203" pitchFamily="1" charset="0"/>
                <a:ea typeface="MS PGothic" panose="020B0600070205080204" pitchFamily="1" charset="-128"/>
                <a:sym typeface="+mn-ea"/>
              </a:rPr>
              <a:t>client-server</a:t>
            </a:r>
            <a:r>
              <a:rPr lang="zh-CN" altLang="en-US" dirty="0"/>
              <a:t>客户机</a:t>
            </a:r>
            <a:r>
              <a:rPr lang="en-US" altLang="zh-CN"/>
              <a:t>/</a:t>
            </a:r>
            <a:r>
              <a:rPr lang="zh-CN" altLang="en-US" dirty="0"/>
              <a:t>服务器模式</a:t>
            </a:r>
            <a:endParaRPr lang="zh-CN" altLang="en-US" dirty="0"/>
          </a:p>
          <a:p>
            <a:pPr lvl="1">
              <a:buClr>
                <a:schemeClr val="accent2"/>
              </a:buClr>
              <a:buSzPct val="75000"/>
              <a:buFont typeface="ZapfDingbats" pitchFamily="82" charset="2"/>
            </a:pPr>
            <a:r>
              <a:rPr lang="en-US" altLang="zh-CN">
                <a:latin typeface="Gill Sans MT" panose="020B0502020104020203" pitchFamily="1" charset="0"/>
                <a:ea typeface="MS PGothic" panose="020B0600070205080204" pitchFamily="1" charset="-128"/>
                <a:sym typeface="+mn-ea"/>
              </a:rPr>
              <a:t>peer-to-peer</a:t>
            </a:r>
            <a:r>
              <a:rPr lang="zh-CN" altLang="en-US" dirty="0"/>
              <a:t>范例</a:t>
            </a:r>
            <a:endParaRPr lang="en-US" altLang="zh-CN"/>
          </a:p>
          <a:p>
            <a:pPr>
              <a:buClr>
                <a:schemeClr val="accent2"/>
              </a:buClr>
              <a:buSzPct val="85000"/>
              <a:buFont typeface="ZapfDingbats" pitchFamily="82" charset="2"/>
            </a:pPr>
            <a:endParaRPr lang="zh-CN" altLang="en-US" sz="2400"/>
          </a:p>
        </p:txBody>
      </p:sp>
      <p:sp>
        <p:nvSpPr>
          <p:cNvPr id="216068" name="文本占位符 216067"/>
          <p:cNvSpPr>
            <a:spLocks noGrp="1"/>
          </p:cNvSpPr>
          <p:nvPr>
            <p:ph type="body" sz="half" idx="2"/>
          </p:nvPr>
        </p:nvSpPr>
        <p:spPr>
          <a:xfrm>
            <a:off x="4419600" y="1441450"/>
            <a:ext cx="3667125" cy="4648200"/>
          </a:xfrm>
        </p:spPr>
        <p:txBody>
          <a:bodyPr/>
          <a:p>
            <a:pPr>
              <a:buClr>
                <a:schemeClr val="accent2"/>
              </a:buClr>
              <a:buSzPct val="85000"/>
              <a:buFont typeface="ZapfDingbats" pitchFamily="82" charset="2"/>
            </a:pPr>
            <a:r>
              <a:rPr lang="zh-CN" altLang="en-US" sz="2400" dirty="0"/>
              <a:t>通过分析目前主流的应用级协议，学习各类协议</a:t>
            </a:r>
            <a:endParaRPr lang="en-US" altLang="zh-CN" sz="2400"/>
          </a:p>
          <a:p>
            <a:pPr lvl="1">
              <a:buClr>
                <a:schemeClr val="accent2"/>
              </a:buClr>
              <a:buSzPct val="75000"/>
              <a:buFont typeface="ZapfDingbats" pitchFamily="82" charset="2"/>
            </a:pPr>
            <a:r>
              <a:rPr lang="en-US" altLang="zh-CN" sz="2000"/>
              <a:t>HTTP</a:t>
            </a:r>
            <a:endParaRPr lang="en-US" altLang="zh-CN" sz="2000"/>
          </a:p>
          <a:p>
            <a:pPr lvl="1">
              <a:buClr>
                <a:schemeClr val="accent2"/>
              </a:buClr>
              <a:buSzPct val="75000"/>
              <a:buFont typeface="ZapfDingbats" pitchFamily="82" charset="2"/>
            </a:pPr>
            <a:r>
              <a:rPr lang="en-US" altLang="zh-CN" sz="2000"/>
              <a:t>FTP</a:t>
            </a:r>
            <a:endParaRPr lang="en-US" altLang="zh-CN" sz="2000"/>
          </a:p>
          <a:p>
            <a:pPr lvl="1">
              <a:buClr>
                <a:schemeClr val="accent2"/>
              </a:buClr>
              <a:buSzPct val="75000"/>
              <a:buFont typeface="ZapfDingbats" pitchFamily="82" charset="2"/>
            </a:pPr>
            <a:r>
              <a:rPr lang="en-US" altLang="zh-CN" sz="2000"/>
              <a:t>SMTP / POP3 / IMAP</a:t>
            </a:r>
            <a:endParaRPr lang="en-US" altLang="zh-CN" sz="2000"/>
          </a:p>
          <a:p>
            <a:pPr lvl="1">
              <a:buClr>
                <a:schemeClr val="accent2"/>
              </a:buClr>
              <a:buSzPct val="75000"/>
              <a:buFont typeface="ZapfDingbats" pitchFamily="82" charset="2"/>
            </a:pPr>
            <a:r>
              <a:rPr lang="en-US" altLang="zh-CN" sz="2000"/>
              <a:t>DNS</a:t>
            </a:r>
            <a:endParaRPr lang="en-US" altLang="zh-CN" sz="2000"/>
          </a:p>
          <a:p>
            <a:pPr>
              <a:buClr>
                <a:schemeClr val="accent2"/>
              </a:buClr>
              <a:buSzPct val="85000"/>
              <a:buFont typeface="ZapfDingbats" pitchFamily="82" charset="2"/>
            </a:pPr>
            <a:r>
              <a:rPr lang="zh-CN" altLang="en-US" sz="2400" dirty="0"/>
              <a:t>网络应用编程</a:t>
            </a:r>
            <a:endParaRPr lang="en-US" altLang="zh-CN" sz="2400"/>
          </a:p>
          <a:p>
            <a:pPr lvl="1">
              <a:buClr>
                <a:schemeClr val="accent2"/>
              </a:buClr>
              <a:buSzPct val="75000"/>
              <a:buFont typeface="ZapfDingbats" pitchFamily="82" charset="2"/>
            </a:pPr>
            <a:r>
              <a:rPr lang="zh-CN" altLang="en-US" sz="2000" dirty="0"/>
              <a:t>套接字</a:t>
            </a:r>
            <a:r>
              <a:rPr lang="en-US" altLang="zh-CN" sz="2000">
                <a:latin typeface="Gill Sans MT" panose="020B0502020104020203" pitchFamily="1" charset="0"/>
                <a:ea typeface="MS PGothic" panose="020B0600070205080204" pitchFamily="1" charset="-128"/>
                <a:sym typeface="+mn-ea"/>
              </a:rPr>
              <a:t>socket </a:t>
            </a:r>
            <a:r>
              <a:rPr lang="zh-CN" altLang="en-US" sz="2000" dirty="0"/>
              <a:t> </a:t>
            </a:r>
            <a:r>
              <a:rPr lang="en-US" altLang="zh-CN" sz="2000"/>
              <a:t>API</a:t>
            </a:r>
            <a:endParaRPr lang="en-US" altLang="zh-CN"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4274" name="标题 54273"/>
          <p:cNvSpPr>
            <a:spLocks noGrp="1"/>
          </p:cNvSpPr>
          <p:nvPr>
            <p:ph type="title"/>
          </p:nvPr>
        </p:nvSpPr>
        <p:spPr>
          <a:xfrm>
            <a:off x="247650" y="228600"/>
            <a:ext cx="8747125" cy="1143000"/>
          </a:xfrm>
        </p:spPr>
        <p:txBody>
          <a:bodyPr anchor="ctr" anchorCtr="0"/>
          <a:p>
            <a:r>
              <a:rPr lang="zh-CN" altLang="en-US" sz="2800" dirty="0"/>
              <a:t>因特网应用：应用协议与运输协议</a:t>
            </a:r>
            <a:endParaRPr lang="en-US" altLang="zh-CN"/>
          </a:p>
        </p:txBody>
      </p:sp>
      <p:sp>
        <p:nvSpPr>
          <p:cNvPr id="54287" name="矩形 54286"/>
          <p:cNvSpPr/>
          <p:nvPr/>
        </p:nvSpPr>
        <p:spPr>
          <a:xfrm>
            <a:off x="857250" y="1747838"/>
            <a:ext cx="7797800" cy="3930650"/>
          </a:xfrm>
          <a:prstGeom prst="rect">
            <a:avLst/>
          </a:prstGeom>
          <a:noFill/>
          <a:ln w="9525">
            <a:noFill/>
          </a:ln>
        </p:spPr>
        <p:txBody>
          <a:bodyPr wrap="none" anchor="ctr" anchorCtr="0">
            <a:spAutoFit/>
          </a:bodyPr>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      应用	   应用层协议		下面的传输协议</a:t>
            </a:r>
            <a:endParaRPr lang="zh-CN" altLang="en-US" sz="2000" dirty="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电子邮件	</a:t>
            </a:r>
            <a:r>
              <a:rPr lang="en-US" altLang="zh-CN" sz="2000">
                <a:latin typeface="Comic Sans MS" panose="030F0902030302020204" pitchFamily="66" charset="0"/>
                <a:ea typeface="宋体" pitchFamily="2" charset="-122"/>
              </a:rPr>
              <a:t>SMTP [RFC 2821]		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远程终端访问	</a:t>
            </a:r>
            <a:r>
              <a:rPr lang="en-US" altLang="zh-CN" sz="2000">
                <a:latin typeface="Comic Sans MS" panose="030F0902030302020204" pitchFamily="66" charset="0"/>
                <a:ea typeface="宋体" pitchFamily="2" charset="-122"/>
              </a:rPr>
              <a:t>Telnet [RFC 854] 		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en-US" altLang="zh-CN" sz="2000">
                <a:latin typeface="Comic Sans MS" panose="030F0902030302020204" pitchFamily="66" charset="0"/>
                <a:ea typeface="宋体" pitchFamily="2" charset="-122"/>
              </a:rPr>
              <a:t>Web		HTTP [RFC 2616]		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文件传输	</a:t>
            </a:r>
            <a:r>
              <a:rPr lang="en-US" altLang="zh-CN" sz="2000">
                <a:latin typeface="Comic Sans MS" panose="030F0902030302020204" pitchFamily="66" charset="0"/>
                <a:ea typeface="宋体" pitchFamily="2" charset="-122"/>
              </a:rPr>
              <a:t>FTP [RFC 959]			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远程文件服务器	</a:t>
            </a:r>
            <a:r>
              <a:rPr lang="en-US" altLang="zh-CN" sz="2000">
                <a:latin typeface="Comic Sans MS" panose="030F0902030302020204" pitchFamily="66" charset="0"/>
                <a:ea typeface="宋体" pitchFamily="2" charset="-122"/>
              </a:rPr>
              <a:t>NFS [</a:t>
            </a:r>
            <a:r>
              <a:rPr lang="en-US" altLang="zh-CN" sz="2000" err="1">
                <a:latin typeface="Comic Sans MS" panose="030F0902030302020204" pitchFamily="66" charset="0"/>
                <a:ea typeface="宋体" pitchFamily="2" charset="-122"/>
              </a:rPr>
              <a:t>McKusik</a:t>
            </a:r>
            <a:r>
              <a:rPr lang="en-US" altLang="zh-CN" sz="2000">
                <a:latin typeface="Comic Sans MS" panose="030F0902030302020204" pitchFamily="66" charset="0"/>
                <a:ea typeface="宋体" pitchFamily="2" charset="-122"/>
              </a:rPr>
              <a:t> 1996]		UDP</a:t>
            </a:r>
            <a:r>
              <a:rPr lang="zh-CN" altLang="en-US" sz="2000" dirty="0">
                <a:latin typeface="Comic Sans MS" panose="030F0902030302020204" pitchFamily="66" charset="0"/>
                <a:ea typeface="宋体" pitchFamily="2" charset="-122"/>
              </a:rPr>
              <a:t>或</a:t>
            </a:r>
            <a:r>
              <a:rPr lang="en-US" altLang="zh-CN" sz="2000">
                <a:latin typeface="Comic Sans MS" panose="030F0902030302020204" pitchFamily="66" charset="0"/>
                <a:ea typeface="宋体" pitchFamily="2" charset="-122"/>
              </a:rPr>
              <a:t>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流媒体		通常专用（如</a:t>
            </a:r>
            <a:r>
              <a:rPr lang="en-US" altLang="zh-CN" sz="2000">
                <a:latin typeface="Comic Sans MS" panose="030F0902030302020204" pitchFamily="66" charset="0"/>
                <a:ea typeface="宋体" pitchFamily="2" charset="-122"/>
              </a:rPr>
              <a:t>Real Networks</a:t>
            </a:r>
            <a:r>
              <a:rPr lang="zh-CN" altLang="en-US" sz="2000" dirty="0">
                <a:latin typeface="Comic Sans MS" panose="030F0902030302020204" pitchFamily="66" charset="0"/>
                <a:ea typeface="宋体" pitchFamily="2" charset="-122"/>
              </a:rPr>
              <a:t>）	</a:t>
            </a:r>
            <a:r>
              <a:rPr lang="en-US" altLang="zh-CN" sz="2000">
                <a:latin typeface="Comic Sans MS" panose="030F0902030302020204" pitchFamily="66" charset="0"/>
                <a:ea typeface="宋体" pitchFamily="2" charset="-122"/>
              </a:rPr>
              <a:t>UDP</a:t>
            </a:r>
            <a:r>
              <a:rPr lang="zh-CN" altLang="en-US" sz="2000" dirty="0">
                <a:latin typeface="Comic Sans MS" panose="030F0902030302020204" pitchFamily="66" charset="0"/>
                <a:ea typeface="宋体" pitchFamily="2" charset="-122"/>
              </a:rPr>
              <a:t>或</a:t>
            </a:r>
            <a:r>
              <a:rPr lang="en-US" altLang="zh-CN" sz="2000">
                <a:latin typeface="Comic Sans MS" panose="030F0902030302020204" pitchFamily="66" charset="0"/>
                <a:ea typeface="宋体" pitchFamily="2" charset="-122"/>
              </a:rPr>
              <a:t>TCP</a:t>
            </a:r>
            <a:endParaRPr lang="en-US" altLang="zh-CN" sz="2000">
              <a:latin typeface="Comic Sans MS" panose="030F0902030302020204" pitchFamily="66" charset="0"/>
              <a:ea typeface="宋体" pitchFamily="2" charset="-122"/>
            </a:endParaRPr>
          </a:p>
          <a:p>
            <a:pPr indent="304800">
              <a:lnSpc>
                <a:spcPct val="140000"/>
              </a:lnSpc>
              <a:buClr>
                <a:schemeClr val="accent2"/>
              </a:buClr>
              <a:buSzPct val="85000"/>
              <a:buFont typeface="ZapfDingbats" pitchFamily="82" charset="2"/>
            </a:pPr>
            <a:r>
              <a:rPr lang="zh-CN" altLang="en-US" sz="2000" dirty="0">
                <a:latin typeface="Comic Sans MS" panose="030F0902030302020204" pitchFamily="66" charset="0"/>
                <a:ea typeface="宋体" pitchFamily="2" charset="-122"/>
              </a:rPr>
              <a:t>因特网电话	通常专用（如</a:t>
            </a:r>
            <a:r>
              <a:rPr lang="en-US" altLang="zh-CN" sz="2000">
                <a:latin typeface="Comic Sans MS" panose="030F0902030302020204" pitchFamily="66" charset="0"/>
                <a:ea typeface="宋体" pitchFamily="2" charset="-122"/>
              </a:rPr>
              <a:t>Net2phone</a:t>
            </a:r>
            <a:r>
              <a:rPr lang="zh-CN" altLang="en-US" sz="2000" dirty="0">
                <a:latin typeface="Comic Sans MS" panose="030F0902030302020204" pitchFamily="66" charset="0"/>
                <a:ea typeface="宋体" pitchFamily="2" charset="-122"/>
              </a:rPr>
              <a:t>）	典型用</a:t>
            </a:r>
            <a:r>
              <a:rPr lang="en-US" altLang="zh-CN" sz="2000">
                <a:latin typeface="Comic Sans MS" panose="030F0902030302020204" pitchFamily="66" charset="0"/>
                <a:ea typeface="宋体" pitchFamily="2" charset="-122"/>
              </a:rPr>
              <a:t>UDP</a:t>
            </a:r>
            <a:endParaRPr lang="en-US" altLang="zh-CN" sz="2000">
              <a:latin typeface="Comic Sans MS" panose="030F0902030302020204" pitchFamily="66" charset="0"/>
              <a:ea typeface="宋体" pitchFamily="2" charset="-122"/>
            </a:endParaRPr>
          </a:p>
        </p:txBody>
      </p:sp>
      <p:sp>
        <p:nvSpPr>
          <p:cNvPr id="54288" name="直接连接符 54287"/>
          <p:cNvSpPr/>
          <p:nvPr/>
        </p:nvSpPr>
        <p:spPr>
          <a:xfrm flipV="1">
            <a:off x="541338" y="2257425"/>
            <a:ext cx="7562850" cy="9525"/>
          </a:xfrm>
          <a:prstGeom prst="line">
            <a:avLst/>
          </a:prstGeom>
          <a:ln w="28575" cap="flat" cmpd="sng">
            <a:solidFill>
              <a:schemeClr val="accent2"/>
            </a:solidFill>
            <a:prstDash val="solid"/>
            <a:headEnd type="none" w="med" len="med"/>
            <a:tailEnd type="none" w="med" len="med"/>
          </a:ln>
        </p:spPr>
      </p:sp>
      <p:sp>
        <p:nvSpPr>
          <p:cNvPr id="54289" name="直接连接符 54288"/>
          <p:cNvSpPr/>
          <p:nvPr/>
        </p:nvSpPr>
        <p:spPr>
          <a:xfrm flipV="1">
            <a:off x="490538" y="2733675"/>
            <a:ext cx="7629525" cy="0"/>
          </a:xfrm>
          <a:prstGeom prst="line">
            <a:avLst/>
          </a:prstGeom>
          <a:ln w="12700" cap="flat" cmpd="sng">
            <a:solidFill>
              <a:schemeClr val="tx1"/>
            </a:solidFill>
            <a:prstDash val="solid"/>
            <a:headEnd type="none" w="med" len="med"/>
            <a:tailEnd type="none" w="med" len="med"/>
          </a:ln>
        </p:spPr>
      </p:sp>
      <p:sp>
        <p:nvSpPr>
          <p:cNvPr id="54290" name="直接连接符 54289"/>
          <p:cNvSpPr/>
          <p:nvPr/>
        </p:nvSpPr>
        <p:spPr>
          <a:xfrm flipV="1">
            <a:off x="469900" y="3240088"/>
            <a:ext cx="7629525" cy="0"/>
          </a:xfrm>
          <a:prstGeom prst="line">
            <a:avLst/>
          </a:prstGeom>
          <a:ln w="12700" cap="flat" cmpd="sng">
            <a:solidFill>
              <a:schemeClr val="tx1"/>
            </a:solidFill>
            <a:prstDash val="solid"/>
            <a:headEnd type="none" w="med" len="med"/>
            <a:tailEnd type="none" w="med" len="med"/>
          </a:ln>
        </p:spPr>
      </p:sp>
      <p:sp>
        <p:nvSpPr>
          <p:cNvPr id="54291" name="直接连接符 54290"/>
          <p:cNvSpPr/>
          <p:nvPr/>
        </p:nvSpPr>
        <p:spPr>
          <a:xfrm flipV="1">
            <a:off x="477838" y="3749675"/>
            <a:ext cx="7629525" cy="0"/>
          </a:xfrm>
          <a:prstGeom prst="line">
            <a:avLst/>
          </a:prstGeom>
          <a:ln w="12700" cap="flat" cmpd="sng">
            <a:solidFill>
              <a:schemeClr val="tx1"/>
            </a:solidFill>
            <a:prstDash val="solid"/>
            <a:headEnd type="none" w="med" len="med"/>
            <a:tailEnd type="none" w="med" len="med"/>
          </a:ln>
        </p:spPr>
      </p:sp>
      <p:sp>
        <p:nvSpPr>
          <p:cNvPr id="54292" name="直接连接符 54291"/>
          <p:cNvSpPr/>
          <p:nvPr/>
        </p:nvSpPr>
        <p:spPr>
          <a:xfrm flipV="1">
            <a:off x="477838" y="4252913"/>
            <a:ext cx="7629525" cy="0"/>
          </a:xfrm>
          <a:prstGeom prst="line">
            <a:avLst/>
          </a:prstGeom>
          <a:ln w="12700" cap="flat" cmpd="sng">
            <a:solidFill>
              <a:schemeClr val="tx1"/>
            </a:solidFill>
            <a:prstDash val="solid"/>
            <a:headEnd type="none" w="med" len="med"/>
            <a:tailEnd type="none" w="med" len="med"/>
          </a:ln>
        </p:spPr>
      </p:sp>
      <p:sp>
        <p:nvSpPr>
          <p:cNvPr id="54293" name="直接连接符 54292"/>
          <p:cNvSpPr/>
          <p:nvPr/>
        </p:nvSpPr>
        <p:spPr>
          <a:xfrm flipV="1">
            <a:off x="477838" y="4714875"/>
            <a:ext cx="7629525" cy="0"/>
          </a:xfrm>
          <a:prstGeom prst="line">
            <a:avLst/>
          </a:prstGeom>
          <a:ln w="12700" cap="flat" cmpd="sng">
            <a:solidFill>
              <a:schemeClr val="tx1"/>
            </a:solidFill>
            <a:prstDash val="solid"/>
            <a:headEnd type="none" w="med" len="med"/>
            <a:tailEnd type="none" w="med" len="med"/>
          </a:ln>
        </p:spPr>
      </p:sp>
      <p:sp>
        <p:nvSpPr>
          <p:cNvPr id="54294" name="直接连接符 54293"/>
          <p:cNvSpPr/>
          <p:nvPr/>
        </p:nvSpPr>
        <p:spPr>
          <a:xfrm flipV="1">
            <a:off x="487363" y="5241925"/>
            <a:ext cx="7629525" cy="0"/>
          </a:xfrm>
          <a:prstGeom prst="line">
            <a:avLst/>
          </a:prstGeom>
          <a:ln w="12700" cap="flat" cmpd="sng">
            <a:solidFill>
              <a:schemeClr val="tx1"/>
            </a:solidFill>
            <a:prstDash val="solid"/>
            <a:headEnd type="none" w="med" len="med"/>
            <a:tailEnd type="none" w="med" len="med"/>
          </a:ln>
        </p:spPr>
      </p:sp>
      <p:sp>
        <p:nvSpPr>
          <p:cNvPr id="54295" name="直接连接符 54294"/>
          <p:cNvSpPr/>
          <p:nvPr/>
        </p:nvSpPr>
        <p:spPr>
          <a:xfrm flipV="1">
            <a:off x="469900" y="5753100"/>
            <a:ext cx="7629525" cy="0"/>
          </a:xfrm>
          <a:prstGeom prst="line">
            <a:avLst/>
          </a:prstGeom>
          <a:ln w="12700" cap="flat" cmpd="sng">
            <a:solidFill>
              <a:schemeClr val="tx1"/>
            </a:solidFill>
            <a:prstDash val="soli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5522" name="标题 235521"/>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5523" name="文本占位符 235522"/>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solidFill>
                  <a:srgbClr val="FF0000"/>
                </a:solidFill>
              </a:rPr>
              <a:t>2.2 Web</a:t>
            </a:r>
            <a:r>
              <a:rPr lang="zh-CN" altLang="en-US" dirty="0">
                <a:solidFill>
                  <a:srgbClr val="FF0000"/>
                </a:solidFill>
              </a:rPr>
              <a:t>和</a:t>
            </a:r>
            <a:r>
              <a:rPr lang="en-US" altLang="zh-CN">
                <a:solidFill>
                  <a:srgbClr val="FF0000"/>
                </a:solidFill>
              </a:rPr>
              <a:t>HTTP</a:t>
            </a:r>
            <a:endParaRPr lang="en-US" altLang="zh-CN">
              <a:solidFill>
                <a:srgbClr val="FF0000"/>
              </a:solidFill>
            </a:endParaRPr>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35524" name="文本占位符 235523"/>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12642" name="标题 112641"/>
          <p:cNvSpPr>
            <a:spLocks noGrp="1"/>
          </p:cNvSpPr>
          <p:nvPr>
            <p:ph type="title"/>
          </p:nvPr>
        </p:nvSpPr>
        <p:spPr/>
        <p:txBody>
          <a:bodyPr anchor="ctr" anchorCtr="0"/>
          <a:p>
            <a:r>
              <a:rPr lang="en-US" altLang="zh-CN"/>
              <a:t>Web</a:t>
            </a:r>
            <a:r>
              <a:rPr lang="zh-CN" altLang="en-US" dirty="0"/>
              <a:t>和</a:t>
            </a:r>
            <a:r>
              <a:rPr lang="en-US" altLang="zh-CN"/>
              <a:t>HTTP</a:t>
            </a:r>
            <a:endParaRPr lang="en-US" altLang="zh-CN"/>
          </a:p>
        </p:txBody>
      </p:sp>
      <p:sp>
        <p:nvSpPr>
          <p:cNvPr id="112643" name="文本占位符 112642"/>
          <p:cNvSpPr>
            <a:spLocks noGrp="1"/>
          </p:cNvSpPr>
          <p:nvPr>
            <p:ph type="body" idx="1"/>
          </p:nvPr>
        </p:nvSpPr>
        <p:spPr/>
        <p:txBody>
          <a:bodyPr/>
          <a:p>
            <a:pPr>
              <a:buNone/>
            </a:pPr>
            <a:r>
              <a:rPr lang="zh-CN" altLang="en-US" sz="2400" u="sng" dirty="0">
                <a:solidFill>
                  <a:srgbClr val="FF0000"/>
                </a:solidFill>
              </a:rPr>
              <a:t>某些术语</a:t>
            </a:r>
            <a:endParaRPr lang="zh-CN" altLang="en-US" sz="2400" dirty="0">
              <a:solidFill>
                <a:srgbClr val="FF0000"/>
              </a:solidFill>
            </a:endParaRPr>
          </a:p>
          <a:p>
            <a:r>
              <a:rPr lang="en-US" altLang="zh-CN" sz="2400">
                <a:solidFill>
                  <a:srgbClr val="FF0000"/>
                </a:solidFill>
              </a:rPr>
              <a:t>Web</a:t>
            </a:r>
            <a:r>
              <a:rPr lang="zh-CN" altLang="en-US" sz="2400" dirty="0">
                <a:solidFill>
                  <a:srgbClr val="FF0000"/>
                </a:solidFill>
              </a:rPr>
              <a:t>页</a:t>
            </a:r>
            <a:r>
              <a:rPr lang="zh-CN" altLang="en-US" sz="2400" dirty="0"/>
              <a:t>由</a:t>
            </a:r>
            <a:r>
              <a:rPr lang="zh-CN" altLang="en-US" sz="2400" dirty="0">
                <a:solidFill>
                  <a:srgbClr val="FF0000"/>
                </a:solidFill>
              </a:rPr>
              <a:t>对象</a:t>
            </a:r>
            <a:r>
              <a:rPr lang="zh-CN" altLang="en-US" sz="2400" dirty="0"/>
              <a:t>组成</a:t>
            </a:r>
            <a:endParaRPr lang="en-US" altLang="zh-CN" sz="2400"/>
          </a:p>
          <a:p>
            <a:r>
              <a:rPr lang="zh-CN" altLang="en-US" sz="2400" dirty="0"/>
              <a:t>对象可以是</a:t>
            </a:r>
            <a:r>
              <a:rPr lang="en-US" altLang="zh-CN" sz="2400"/>
              <a:t>HTML</a:t>
            </a:r>
            <a:r>
              <a:rPr lang="zh-CN" altLang="en-US" sz="2400" dirty="0"/>
              <a:t>文件，</a:t>
            </a:r>
            <a:r>
              <a:rPr lang="en-US" altLang="zh-CN" sz="2400"/>
              <a:t>JPEG</a:t>
            </a:r>
            <a:r>
              <a:rPr lang="zh-CN" altLang="en-US" sz="2400" dirty="0"/>
              <a:t>图片，</a:t>
            </a:r>
            <a:r>
              <a:rPr lang="en-US" altLang="zh-CN" sz="2400"/>
              <a:t>Java</a:t>
            </a:r>
            <a:r>
              <a:rPr lang="zh-CN" altLang="en-US" sz="2400" dirty="0"/>
              <a:t>小程序，音频文件，</a:t>
            </a:r>
            <a:r>
              <a:rPr lang="en-US" altLang="zh-CN" sz="2400">
                <a:latin typeface="Comic Sans MS" panose="030F0902030302020204" pitchFamily="66" charset="0"/>
              </a:rPr>
              <a:t>…</a:t>
            </a:r>
            <a:endParaRPr lang="en-US" altLang="zh-CN" sz="2400"/>
          </a:p>
          <a:p>
            <a:r>
              <a:rPr lang="en-US" altLang="zh-CN" sz="2400"/>
              <a:t>Web</a:t>
            </a:r>
            <a:r>
              <a:rPr lang="zh-CN" altLang="en-US" sz="2400" dirty="0"/>
              <a:t>页由</a:t>
            </a:r>
            <a:r>
              <a:rPr lang="zh-CN" altLang="en-US" sz="2400" dirty="0">
                <a:solidFill>
                  <a:srgbClr val="FF0000"/>
                </a:solidFill>
              </a:rPr>
              <a:t>基本的</a:t>
            </a:r>
            <a:r>
              <a:rPr lang="en-US" altLang="zh-CN" sz="2400">
                <a:solidFill>
                  <a:srgbClr val="FF0000"/>
                </a:solidFill>
              </a:rPr>
              <a:t>HTML</a:t>
            </a:r>
            <a:r>
              <a:rPr lang="zh-CN" altLang="en-US" sz="2400" dirty="0">
                <a:solidFill>
                  <a:srgbClr val="FF0000"/>
                </a:solidFill>
              </a:rPr>
              <a:t>文件</a:t>
            </a:r>
            <a:r>
              <a:rPr lang="zh-CN" altLang="en-US" sz="2400" dirty="0"/>
              <a:t>组成 ，基本的</a:t>
            </a:r>
            <a:r>
              <a:rPr lang="en-US" altLang="zh-CN" sz="2400"/>
              <a:t>HTML</a:t>
            </a:r>
            <a:r>
              <a:rPr lang="zh-CN" altLang="en-US" sz="2400" dirty="0"/>
              <a:t>文件包括了几个引用对象</a:t>
            </a:r>
            <a:endParaRPr lang="en-US" altLang="zh-CN" sz="2400"/>
          </a:p>
          <a:p>
            <a:r>
              <a:rPr lang="zh-CN" altLang="en-US" sz="2400" dirty="0"/>
              <a:t>每个对象可由</a:t>
            </a:r>
            <a:r>
              <a:rPr lang="en-US" altLang="zh-CN" sz="2400">
                <a:solidFill>
                  <a:srgbClr val="FF0000"/>
                </a:solidFill>
              </a:rPr>
              <a:t>URL</a:t>
            </a:r>
            <a:r>
              <a:rPr lang="zh-CN" altLang="en-US" sz="2400" dirty="0"/>
              <a:t>寻址</a:t>
            </a:r>
            <a:endParaRPr lang="en-US" altLang="zh-CN" sz="2400">
              <a:solidFill>
                <a:srgbClr val="FF0000"/>
              </a:solidFill>
            </a:endParaRPr>
          </a:p>
          <a:p>
            <a:r>
              <a:rPr lang="en-US" altLang="zh-CN" sz="2400">
                <a:solidFill>
                  <a:schemeClr val="tx2"/>
                </a:solidFill>
              </a:rPr>
              <a:t>URL</a:t>
            </a:r>
            <a:r>
              <a:rPr lang="zh-CN" altLang="en-US" sz="2400" dirty="0">
                <a:solidFill>
                  <a:schemeClr val="tx2"/>
                </a:solidFill>
              </a:rPr>
              <a:t>的例子</a:t>
            </a:r>
            <a:r>
              <a:rPr lang="en-US" altLang="zh-CN" sz="2400">
                <a:solidFill>
                  <a:schemeClr val="tx2"/>
                </a:solidFill>
              </a:rPr>
              <a:t>:</a:t>
            </a:r>
            <a:endParaRPr lang="en-US" altLang="zh-CN" sz="2400">
              <a:solidFill>
                <a:schemeClr val="tx2"/>
              </a:solidFill>
            </a:endParaRPr>
          </a:p>
          <a:p>
            <a:pPr>
              <a:buNone/>
            </a:pPr>
            <a:endParaRPr lang="zh-CN" altLang="en-US"/>
          </a:p>
        </p:txBody>
      </p:sp>
      <p:grpSp>
        <p:nvGrpSpPr>
          <p:cNvPr id="112650" name="组合 112649"/>
          <p:cNvGrpSpPr/>
          <p:nvPr/>
        </p:nvGrpSpPr>
        <p:grpSpPr>
          <a:xfrm>
            <a:off x="1201738" y="5008563"/>
            <a:ext cx="6835775" cy="1119187"/>
            <a:chOff x="788" y="2955"/>
            <a:chExt cx="4306" cy="705"/>
          </a:xfrm>
        </p:grpSpPr>
        <p:sp>
          <p:nvSpPr>
            <p:cNvPr id="112645" name="文本框 112644"/>
            <p:cNvSpPr txBox="1"/>
            <p:nvPr/>
          </p:nvSpPr>
          <p:spPr>
            <a:xfrm>
              <a:off x="788" y="2955"/>
              <a:ext cx="4141" cy="288"/>
            </a:xfrm>
            <a:prstGeom prst="rect">
              <a:avLst/>
            </a:prstGeom>
            <a:noFill/>
            <a:ln w="9525">
              <a:noFill/>
            </a:ln>
          </p:spPr>
          <p:txBody>
            <a:bodyPr wrap="none" anchor="t" anchorCtr="0">
              <a:spAutoFit/>
            </a:bodyPr>
            <a:p>
              <a:pPr>
                <a:spcBef>
                  <a:spcPct val="0"/>
                </a:spcBef>
              </a:pPr>
              <a:r>
                <a:rPr lang="en-US" altLang="zh-CN" err="1">
                  <a:latin typeface="Courier New" panose="02070409020205090404" pitchFamily="49" charset="0"/>
                  <a:ea typeface="宋体" pitchFamily="2" charset="-122"/>
                </a:rPr>
                <a:t>www.someschool.edu/someDept/pic.gif</a:t>
              </a:r>
              <a:endParaRPr lang="en-US" altLang="zh-CN">
                <a:latin typeface="Courier New" panose="02070409020205090404" pitchFamily="49" charset="0"/>
                <a:ea typeface="宋体" pitchFamily="2" charset="-122"/>
              </a:endParaRPr>
            </a:p>
          </p:txBody>
        </p:sp>
        <p:sp>
          <p:nvSpPr>
            <p:cNvPr id="112646" name="左大括号 112645"/>
            <p:cNvSpPr/>
            <p:nvPr/>
          </p:nvSpPr>
          <p:spPr>
            <a:xfrm rot="16200000">
              <a:off x="1821" y="2281"/>
              <a:ext cx="57" cy="2083"/>
            </a:xfrm>
            <a:prstGeom prst="leftBrace">
              <a:avLst>
                <a:gd name="adj1" fmla="val 304532"/>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12647" name="左大括号 112646"/>
            <p:cNvSpPr/>
            <p:nvPr/>
          </p:nvSpPr>
          <p:spPr>
            <a:xfrm rot="16200000">
              <a:off x="4024" y="2277"/>
              <a:ext cx="57" cy="2083"/>
            </a:xfrm>
            <a:prstGeom prst="leftBrace">
              <a:avLst>
                <a:gd name="adj1" fmla="val 304532"/>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12648" name="文本框 112647"/>
            <p:cNvSpPr txBox="1"/>
            <p:nvPr/>
          </p:nvSpPr>
          <p:spPr>
            <a:xfrm>
              <a:off x="1389" y="3372"/>
              <a:ext cx="692" cy="288"/>
            </a:xfrm>
            <a:prstGeom prst="rect">
              <a:avLst/>
            </a:prstGeom>
            <a:noFill/>
            <a:ln w="9525">
              <a:noFill/>
            </a:ln>
          </p:spPr>
          <p:txBody>
            <a:bodyPr wrap="none" anchor="t" anchorCtr="0">
              <a:spAutoFit/>
            </a:bodyPr>
            <a:p>
              <a:pPr>
                <a:spcBef>
                  <a:spcPct val="0"/>
                </a:spcBef>
              </a:pPr>
              <a:r>
                <a:rPr lang="zh-CN" altLang="en-US" dirty="0">
                  <a:latin typeface="Comic Sans MS" panose="030F0902030302020204" pitchFamily="66" charset="0"/>
                  <a:ea typeface="宋体" pitchFamily="2" charset="-122"/>
                </a:rPr>
                <a:t>主机名</a:t>
              </a:r>
              <a:endParaRPr lang="zh-CN" altLang="en-US" dirty="0">
                <a:latin typeface="Times New Roman" panose="02020503050405090304" pitchFamily="18" charset="0"/>
                <a:ea typeface="宋体" pitchFamily="2" charset="-122"/>
              </a:endParaRPr>
            </a:p>
          </p:txBody>
        </p:sp>
        <p:sp>
          <p:nvSpPr>
            <p:cNvPr id="112649" name="文本框 112648"/>
            <p:cNvSpPr txBox="1"/>
            <p:nvPr/>
          </p:nvSpPr>
          <p:spPr>
            <a:xfrm>
              <a:off x="3485" y="3322"/>
              <a:ext cx="692" cy="288"/>
            </a:xfrm>
            <a:prstGeom prst="rect">
              <a:avLst/>
            </a:prstGeom>
            <a:noFill/>
            <a:ln w="9525">
              <a:noFill/>
            </a:ln>
          </p:spPr>
          <p:txBody>
            <a:bodyPr wrap="none" anchor="t" anchorCtr="0">
              <a:spAutoFit/>
            </a:bodyPr>
            <a:p>
              <a:pPr>
                <a:spcBef>
                  <a:spcPct val="0"/>
                </a:spcBef>
              </a:pPr>
              <a:r>
                <a:rPr lang="zh-CN" altLang="en-US" dirty="0">
                  <a:latin typeface="Comic Sans MS" panose="030F0902030302020204" pitchFamily="66" charset="0"/>
                  <a:ea typeface="宋体" pitchFamily="2" charset="-122"/>
                </a:rPr>
                <a:t>路径名</a:t>
              </a:r>
              <a:endParaRPr lang="zh-CN" altLang="en-US" dirty="0">
                <a:latin typeface="Times New Roman" panose="02020503050405090304" pitchFamily="18" charset="0"/>
                <a:ea typeface="宋体" pitchFamily="2"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9938" name="标题 39937"/>
          <p:cNvSpPr>
            <a:spLocks noGrp="1"/>
          </p:cNvSpPr>
          <p:nvPr>
            <p:ph type="title"/>
          </p:nvPr>
        </p:nvSpPr>
        <p:spPr/>
        <p:txBody>
          <a:bodyPr anchor="ctr" anchorCtr="0"/>
          <a:p>
            <a:r>
              <a:rPr lang="en-US" altLang="zh-CN" sz="3600"/>
              <a:t>HTTP</a:t>
            </a:r>
            <a:r>
              <a:rPr lang="zh-CN" altLang="en-US" sz="3600" dirty="0"/>
              <a:t>概况</a:t>
            </a:r>
            <a:endParaRPr lang="zh-CN" altLang="en-US" dirty="0"/>
          </a:p>
        </p:txBody>
      </p:sp>
      <p:sp>
        <p:nvSpPr>
          <p:cNvPr id="39939" name="文本占位符 39938"/>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en-US" altLang="zh-CN" sz="2400">
                <a:solidFill>
                  <a:srgbClr val="FF0000"/>
                </a:solidFill>
              </a:rPr>
              <a:t>HTTP: </a:t>
            </a:r>
            <a:r>
              <a:rPr lang="zh-CN" altLang="en-US" sz="2400" dirty="0">
                <a:solidFill>
                  <a:srgbClr val="FF0000"/>
                </a:solidFill>
              </a:rPr>
              <a:t>超文本传送协议</a:t>
            </a:r>
            <a:endParaRPr lang="zh-CN" altLang="en-US" sz="2400" dirty="0"/>
          </a:p>
          <a:p>
            <a:pPr>
              <a:buClr>
                <a:schemeClr val="accent2"/>
              </a:buClr>
              <a:buSzPct val="85000"/>
              <a:buFont typeface="ZapfDingbats" pitchFamily="82" charset="2"/>
            </a:pPr>
            <a:r>
              <a:rPr lang="en-US" altLang="zh-CN" sz="2000"/>
              <a:t>Web</a:t>
            </a:r>
            <a:r>
              <a:rPr lang="zh-CN" altLang="en-US" sz="2000" dirty="0"/>
              <a:t>的应用层协议</a:t>
            </a:r>
            <a:endParaRPr lang="en-US" altLang="zh-CN" sz="2000"/>
          </a:p>
          <a:p>
            <a:pPr>
              <a:buClr>
                <a:schemeClr val="accent2"/>
              </a:buClr>
              <a:buSzPct val="85000"/>
              <a:buFont typeface="ZapfDingbats" pitchFamily="82" charset="2"/>
            </a:pPr>
            <a:r>
              <a:rPr lang="zh-CN" altLang="en-US" sz="2000" dirty="0"/>
              <a:t>客户机</a:t>
            </a:r>
            <a:r>
              <a:rPr lang="en-US" altLang="zh-CN" sz="2000"/>
              <a:t>/</a:t>
            </a:r>
            <a:r>
              <a:rPr lang="zh-CN" altLang="en-US" sz="2000" dirty="0"/>
              <a:t>服务器模式</a:t>
            </a:r>
            <a:endParaRPr lang="en-US" altLang="zh-CN" sz="2000"/>
          </a:p>
          <a:p>
            <a:pPr lvl="1">
              <a:buClr>
                <a:schemeClr val="accent2"/>
              </a:buClr>
              <a:buSzPct val="75000"/>
              <a:buFont typeface="ZapfDingbats" pitchFamily="82" charset="2"/>
            </a:pPr>
            <a:r>
              <a:rPr lang="zh-CN" altLang="en-US" sz="2000" i="1" dirty="0">
                <a:solidFill>
                  <a:schemeClr val="accent2"/>
                </a:solidFill>
              </a:rPr>
              <a:t>客户机</a:t>
            </a:r>
            <a:r>
              <a:rPr lang="en-US" altLang="zh-CN" sz="2000" i="1">
                <a:solidFill>
                  <a:schemeClr val="accent2"/>
                </a:solidFill>
              </a:rPr>
              <a:t>:</a:t>
            </a:r>
            <a:r>
              <a:rPr lang="en-US" altLang="zh-CN" sz="2000"/>
              <a:t> </a:t>
            </a:r>
            <a:r>
              <a:rPr lang="zh-CN" altLang="en-US" sz="2000" dirty="0"/>
              <a:t>请求、接收，”显示“</a:t>
            </a:r>
            <a:r>
              <a:rPr lang="en-US" altLang="zh-CN" sz="2000"/>
              <a:t>Web</a:t>
            </a:r>
            <a:r>
              <a:rPr lang="zh-CN" altLang="en-US" sz="2000" dirty="0"/>
              <a:t>对象浏览器</a:t>
            </a:r>
            <a:endParaRPr lang="en-US" altLang="zh-CN" sz="2000"/>
          </a:p>
          <a:p>
            <a:pPr lvl="1">
              <a:buClr>
                <a:schemeClr val="accent2"/>
              </a:buClr>
              <a:buSzPct val="75000"/>
              <a:buFont typeface="ZapfDingbats" pitchFamily="82" charset="2"/>
            </a:pPr>
            <a:r>
              <a:rPr lang="zh-CN" altLang="en-US" sz="2000" i="1" dirty="0">
                <a:solidFill>
                  <a:schemeClr val="accent2"/>
                </a:solidFill>
              </a:rPr>
              <a:t>服务器</a:t>
            </a:r>
            <a:r>
              <a:rPr lang="en-US" altLang="zh-CN" sz="2000" i="1">
                <a:solidFill>
                  <a:schemeClr val="accent2"/>
                </a:solidFill>
              </a:rPr>
              <a:t>:</a:t>
            </a:r>
            <a:r>
              <a:rPr lang="en-US" altLang="zh-CN" sz="2000"/>
              <a:t> Web</a:t>
            </a:r>
            <a:r>
              <a:rPr lang="zh-CN" altLang="en-US" sz="2000" dirty="0"/>
              <a:t>服务器响应请求而发送对象</a:t>
            </a:r>
            <a:endParaRPr lang="en-US" altLang="zh-CN" sz="2000"/>
          </a:p>
          <a:p>
            <a:pPr>
              <a:buClr>
                <a:schemeClr val="accent2"/>
              </a:buClr>
              <a:buSzPct val="85000"/>
              <a:buFont typeface="ZapfDingbats" pitchFamily="82" charset="2"/>
            </a:pPr>
            <a:r>
              <a:rPr lang="en-US" altLang="zh-CN" sz="2000"/>
              <a:t>HTTP 1.0: RFC 1945</a:t>
            </a:r>
            <a:endParaRPr lang="en-US" altLang="zh-CN" sz="2000"/>
          </a:p>
          <a:p>
            <a:pPr>
              <a:buClr>
                <a:schemeClr val="accent2"/>
              </a:buClr>
              <a:buSzPct val="85000"/>
              <a:buFont typeface="ZapfDingbats" pitchFamily="82" charset="2"/>
            </a:pPr>
            <a:r>
              <a:rPr lang="en-US" altLang="zh-CN" sz="2000"/>
              <a:t>HTTP 1.1: RFC 2068</a:t>
            </a:r>
            <a:endParaRPr lang="en-US" altLang="zh-CN" sz="2000"/>
          </a:p>
        </p:txBody>
      </p:sp>
      <p:graphicFrame>
        <p:nvGraphicFramePr>
          <p:cNvPr id="39942" name="对象 39941"/>
          <p:cNvGraphicFramePr/>
          <p:nvPr/>
        </p:nvGraphicFramePr>
        <p:xfrm>
          <a:off x="4924425" y="1860550"/>
          <a:ext cx="752475" cy="596900"/>
        </p:xfrm>
        <a:graphic>
          <a:graphicData uri="http://schemas.openxmlformats.org/presentationml/2006/ole">
            <mc:AlternateContent xmlns:mc="http://schemas.openxmlformats.org/markup-compatibility/2006">
              <mc:Choice xmlns:v="urn:schemas-microsoft-com:vml" Requires="v">
                <p:oleObj spid="_x0000_s3092" name="" r:id="rId1" imgW="1305560" imgH="1082675" progId="MS_ClipArt_Gallery.2">
                  <p:embed/>
                </p:oleObj>
              </mc:Choice>
              <mc:Fallback>
                <p:oleObj name="" r:id="rId1" imgW="1305560" imgH="1082675" progId="MS_ClipArt_Gallery.2">
                  <p:embed/>
                  <p:pic>
                    <p:nvPicPr>
                      <p:cNvPr id="0" name="图片 3091"/>
                      <p:cNvPicPr/>
                      <p:nvPr/>
                    </p:nvPicPr>
                    <p:blipFill>
                      <a:blip r:embed="rId2"/>
                      <a:stretch>
                        <a:fillRect/>
                      </a:stretch>
                    </p:blipFill>
                    <p:spPr>
                      <a:xfrm>
                        <a:off x="4924425" y="1860550"/>
                        <a:ext cx="752475" cy="596900"/>
                      </a:xfrm>
                      <a:prstGeom prst="rect">
                        <a:avLst/>
                      </a:prstGeom>
                      <a:noFill/>
                      <a:ln w="38100">
                        <a:noFill/>
                        <a:miter/>
                      </a:ln>
                    </p:spPr>
                  </p:pic>
                </p:oleObj>
              </mc:Fallback>
            </mc:AlternateContent>
          </a:graphicData>
        </a:graphic>
      </p:graphicFrame>
      <p:sp>
        <p:nvSpPr>
          <p:cNvPr id="39943" name="文本框 39942"/>
          <p:cNvSpPr txBox="1"/>
          <p:nvPr/>
        </p:nvSpPr>
        <p:spPr>
          <a:xfrm>
            <a:off x="4849813" y="2455863"/>
            <a:ext cx="1009650" cy="581025"/>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PC </a:t>
            </a:r>
            <a:r>
              <a:rPr lang="zh-CN" altLang="en-US" sz="1600" dirty="0">
                <a:latin typeface="Comic Sans MS" panose="030F0902030302020204" pitchFamily="66" charset="0"/>
                <a:ea typeface="宋体" pitchFamily="2" charset="-122"/>
              </a:rPr>
              <a:t>运行</a:t>
            </a:r>
            <a:endParaRPr lang="zh-CN" altLang="en-US" sz="1600" dirty="0">
              <a:latin typeface="Comic Sans MS" panose="030F0902030302020204" pitchFamily="66" charset="0"/>
              <a:ea typeface="宋体" pitchFamily="2" charset="-122"/>
            </a:endParaRPr>
          </a:p>
          <a:p>
            <a:pPr algn="ctr">
              <a:spcBef>
                <a:spcPct val="0"/>
              </a:spcBef>
            </a:pPr>
            <a:r>
              <a:rPr lang="en-US" altLang="zh-CN" sz="1600">
                <a:latin typeface="Comic Sans MS" panose="030F0902030302020204" pitchFamily="66" charset="0"/>
                <a:ea typeface="宋体" pitchFamily="2" charset="-122"/>
              </a:rPr>
              <a:t>Explorer</a:t>
            </a:r>
            <a:endParaRPr lang="en-US" altLang="zh-CN">
              <a:latin typeface="Times New Roman" panose="02020503050405090304" pitchFamily="18" charset="0"/>
              <a:ea typeface="宋体" pitchFamily="2" charset="-122"/>
            </a:endParaRPr>
          </a:p>
        </p:txBody>
      </p:sp>
      <p:graphicFrame>
        <p:nvGraphicFramePr>
          <p:cNvPr id="39944" name="对象 39943"/>
          <p:cNvGraphicFramePr/>
          <p:nvPr/>
        </p:nvGraphicFramePr>
        <p:xfrm>
          <a:off x="5019675" y="4556125"/>
          <a:ext cx="752475" cy="596900"/>
        </p:xfrm>
        <a:graphic>
          <a:graphicData uri="http://schemas.openxmlformats.org/presentationml/2006/ole">
            <mc:AlternateContent xmlns:mc="http://schemas.openxmlformats.org/markup-compatibility/2006">
              <mc:Choice xmlns:v="urn:schemas-microsoft-com:vml" Requires="v">
                <p:oleObj spid="_x0000_s3093" name="" r:id="rId3" imgW="1305560" imgH="1082675" progId="MS_ClipArt_Gallery.2">
                  <p:embed/>
                </p:oleObj>
              </mc:Choice>
              <mc:Fallback>
                <p:oleObj name="" r:id="rId3" imgW="1305560" imgH="1082675" progId="MS_ClipArt_Gallery.2">
                  <p:embed/>
                  <p:pic>
                    <p:nvPicPr>
                      <p:cNvPr id="0" name="图片 3092"/>
                      <p:cNvPicPr/>
                      <p:nvPr/>
                    </p:nvPicPr>
                    <p:blipFill>
                      <a:blip r:embed="rId2"/>
                      <a:stretch>
                        <a:fillRect/>
                      </a:stretch>
                    </p:blipFill>
                    <p:spPr>
                      <a:xfrm>
                        <a:off x="5019675" y="4556125"/>
                        <a:ext cx="752475" cy="596900"/>
                      </a:xfrm>
                      <a:prstGeom prst="rect">
                        <a:avLst/>
                      </a:prstGeom>
                      <a:noFill/>
                      <a:ln w="38100">
                        <a:noFill/>
                        <a:miter/>
                      </a:ln>
                    </p:spPr>
                  </p:pic>
                </p:oleObj>
              </mc:Fallback>
            </mc:AlternateContent>
          </a:graphicData>
        </a:graphic>
      </p:graphicFrame>
      <p:sp>
        <p:nvSpPr>
          <p:cNvPr id="39945" name="文本框 39944"/>
          <p:cNvSpPr txBox="1"/>
          <p:nvPr/>
        </p:nvSpPr>
        <p:spPr>
          <a:xfrm>
            <a:off x="7148513" y="3836988"/>
            <a:ext cx="1839912" cy="825500"/>
          </a:xfrm>
          <a:prstGeom prst="rect">
            <a:avLst/>
          </a:prstGeom>
          <a:noFill/>
          <a:ln w="9525">
            <a:noFill/>
          </a:ln>
        </p:spPr>
        <p:txBody>
          <a:bodyPr>
            <a:spAutoFit/>
          </a:bodyPr>
          <a:p>
            <a:pPr algn="ctr">
              <a:spcBef>
                <a:spcPct val="0"/>
              </a:spcBef>
            </a:pPr>
            <a:r>
              <a:rPr lang="zh-CN" altLang="en-US" sz="1600" dirty="0">
                <a:latin typeface="Comic Sans MS" panose="030F0902030302020204" pitchFamily="66" charset="0"/>
                <a:ea typeface="宋体" pitchFamily="2" charset="-122"/>
              </a:rPr>
              <a:t>服务器运行</a:t>
            </a:r>
            <a:r>
              <a:rPr lang="en-US" altLang="zh-CN" sz="1600">
                <a:latin typeface="Comic Sans MS" panose="030F0902030302020204" pitchFamily="66" charset="0"/>
                <a:ea typeface="宋体" pitchFamily="2" charset="-122"/>
              </a:rPr>
              <a:t>Apache Web</a:t>
            </a:r>
            <a:endParaRPr lang="en-US" altLang="zh-CN" sz="160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grpSp>
        <p:nvGrpSpPr>
          <p:cNvPr id="39946" name="组合 39945"/>
          <p:cNvGrpSpPr/>
          <p:nvPr/>
        </p:nvGrpSpPr>
        <p:grpSpPr>
          <a:xfrm>
            <a:off x="7910513" y="2725738"/>
            <a:ext cx="504825" cy="1071562"/>
            <a:chOff x="4180" y="783"/>
            <a:chExt cx="150" cy="307"/>
          </a:xfrm>
        </p:grpSpPr>
        <p:sp>
          <p:nvSpPr>
            <p:cNvPr id="39947" name="平行四边形 39946"/>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39948" name="矩形 39947"/>
            <p:cNvSpPr/>
            <p:nvPr/>
          </p:nvSpPr>
          <p:spPr>
            <a:xfrm>
              <a:off x="4256" y="785"/>
              <a:ext cx="69" cy="236"/>
            </a:xfrm>
            <a:prstGeom prst="rect">
              <a:avLst/>
            </a:prstGeom>
            <a:solidFill>
              <a:srgbClr val="33CCCC"/>
            </a:solidFill>
            <a:ln w="9525">
              <a:noFill/>
            </a:ln>
          </p:spPr>
          <p:txBody>
            <a:bodyPr/>
            <a:p>
              <a:endParaRPr lang="zh-CN" altLang="en-US"/>
            </a:p>
          </p:txBody>
        </p:sp>
        <p:sp>
          <p:nvSpPr>
            <p:cNvPr id="39949" name="矩形 39948"/>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9950" name="平行四边形 39949"/>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9951" name="直接连接符 39950"/>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39952" name="直接连接符 39951"/>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39953" name="矩形 39952"/>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39954" name="矩形 39953"/>
            <p:cNvSpPr/>
            <p:nvPr/>
          </p:nvSpPr>
          <p:spPr>
            <a:xfrm>
              <a:off x="4202" y="924"/>
              <a:ext cx="48" cy="48"/>
            </a:xfrm>
            <a:prstGeom prst="rect">
              <a:avLst/>
            </a:prstGeom>
            <a:solidFill>
              <a:schemeClr val="bg1"/>
            </a:solidFill>
            <a:ln w="9525">
              <a:noFill/>
            </a:ln>
          </p:spPr>
          <p:txBody>
            <a:bodyPr/>
            <a:p>
              <a:endParaRPr lang="zh-CN" altLang="en-US"/>
            </a:p>
          </p:txBody>
        </p:sp>
      </p:grpSp>
      <p:sp>
        <p:nvSpPr>
          <p:cNvPr id="39955" name="直接连接符 39954"/>
          <p:cNvSpPr/>
          <p:nvPr/>
        </p:nvSpPr>
        <p:spPr>
          <a:xfrm>
            <a:off x="5743575" y="2133600"/>
            <a:ext cx="2085975" cy="962025"/>
          </a:xfrm>
          <a:prstGeom prst="line">
            <a:avLst/>
          </a:prstGeom>
          <a:ln w="28575" cap="flat" cmpd="sng">
            <a:solidFill>
              <a:srgbClr val="FF0000"/>
            </a:solidFill>
            <a:prstDash val="solid"/>
            <a:headEnd type="none" w="med" len="med"/>
            <a:tailEnd type="triangle" w="med" len="med"/>
          </a:ln>
        </p:spPr>
      </p:sp>
      <p:sp>
        <p:nvSpPr>
          <p:cNvPr id="39956" name="直接连接符 39955"/>
          <p:cNvSpPr/>
          <p:nvPr/>
        </p:nvSpPr>
        <p:spPr>
          <a:xfrm flipH="1" flipV="1">
            <a:off x="5800725" y="2333625"/>
            <a:ext cx="1971675" cy="904875"/>
          </a:xfrm>
          <a:prstGeom prst="line">
            <a:avLst/>
          </a:prstGeom>
          <a:ln w="28575" cap="flat" cmpd="sng">
            <a:solidFill>
              <a:srgbClr val="FF0000"/>
            </a:solidFill>
            <a:prstDash val="solid"/>
            <a:headEnd type="none" w="med" len="med"/>
            <a:tailEnd type="triangle" w="med" len="med"/>
          </a:ln>
        </p:spPr>
      </p:sp>
      <p:sp>
        <p:nvSpPr>
          <p:cNvPr id="39957" name="直接连接符 39956"/>
          <p:cNvSpPr/>
          <p:nvPr/>
        </p:nvSpPr>
        <p:spPr>
          <a:xfrm flipV="1">
            <a:off x="5734050" y="3505200"/>
            <a:ext cx="2047875" cy="1095375"/>
          </a:xfrm>
          <a:prstGeom prst="line">
            <a:avLst/>
          </a:prstGeom>
          <a:ln w="28575" cap="flat" cmpd="sng">
            <a:solidFill>
              <a:srgbClr val="FF0000"/>
            </a:solidFill>
            <a:prstDash val="solid"/>
            <a:headEnd type="none" w="med" len="med"/>
            <a:tailEnd type="triangle" w="med" len="med"/>
          </a:ln>
        </p:spPr>
      </p:sp>
      <p:sp>
        <p:nvSpPr>
          <p:cNvPr id="39958" name="直接连接符 39957"/>
          <p:cNvSpPr/>
          <p:nvPr/>
        </p:nvSpPr>
        <p:spPr>
          <a:xfrm flipH="1">
            <a:off x="5810250" y="3629025"/>
            <a:ext cx="2047875" cy="1133475"/>
          </a:xfrm>
          <a:prstGeom prst="line">
            <a:avLst/>
          </a:prstGeom>
          <a:ln w="28575" cap="flat" cmpd="sng">
            <a:solidFill>
              <a:srgbClr val="FF0000"/>
            </a:solidFill>
            <a:prstDash val="solid"/>
            <a:headEnd type="none" w="med" len="med"/>
            <a:tailEnd type="triangle" w="med" len="med"/>
          </a:ln>
        </p:spPr>
      </p:sp>
      <p:sp>
        <p:nvSpPr>
          <p:cNvPr id="39959" name="文本框 39958"/>
          <p:cNvSpPr txBox="1"/>
          <p:nvPr/>
        </p:nvSpPr>
        <p:spPr>
          <a:xfrm>
            <a:off x="5022850" y="5218113"/>
            <a:ext cx="1119188" cy="581025"/>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Mac </a:t>
            </a:r>
            <a:r>
              <a:rPr lang="zh-CN" altLang="en-US" sz="1600" dirty="0">
                <a:latin typeface="Comic Sans MS" panose="030F0902030302020204" pitchFamily="66" charset="0"/>
                <a:ea typeface="宋体" pitchFamily="2" charset="-122"/>
              </a:rPr>
              <a:t>运行</a:t>
            </a:r>
            <a:endParaRPr lang="zh-CN" altLang="en-US" sz="1600" dirty="0">
              <a:latin typeface="Comic Sans MS" panose="030F0902030302020204" pitchFamily="66" charset="0"/>
              <a:ea typeface="宋体" pitchFamily="2" charset="-122"/>
            </a:endParaRPr>
          </a:p>
          <a:p>
            <a:pPr algn="ctr">
              <a:spcBef>
                <a:spcPct val="0"/>
              </a:spcBef>
            </a:pPr>
            <a:r>
              <a:rPr lang="en-US" altLang="zh-CN" sz="1600">
                <a:latin typeface="Comic Sans MS" panose="030F0902030302020204" pitchFamily="66" charset="0"/>
                <a:ea typeface="宋体" pitchFamily="2" charset="-122"/>
              </a:rPr>
              <a:t>Navigator</a:t>
            </a:r>
            <a:endParaRPr lang="en-US" altLang="zh-CN">
              <a:latin typeface="Times New Roman" panose="02020503050405090304" pitchFamily="18" charset="0"/>
              <a:ea typeface="宋体" pitchFamily="2" charset="-122"/>
            </a:endParaRPr>
          </a:p>
        </p:txBody>
      </p:sp>
      <p:sp>
        <p:nvSpPr>
          <p:cNvPr id="39960" name="文本框 39959"/>
          <p:cNvSpPr txBox="1"/>
          <p:nvPr/>
        </p:nvSpPr>
        <p:spPr>
          <a:xfrm rot="1422049">
            <a:off x="6257925" y="2293938"/>
            <a:ext cx="1189038"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请求</a:t>
            </a:r>
            <a:endParaRPr lang="zh-CN" altLang="en-US" dirty="0">
              <a:latin typeface="Times New Roman" panose="02020503050405090304" pitchFamily="18" charset="0"/>
              <a:ea typeface="宋体" pitchFamily="2" charset="-122"/>
            </a:endParaRPr>
          </a:p>
        </p:txBody>
      </p:sp>
      <p:sp>
        <p:nvSpPr>
          <p:cNvPr id="39961" name="文本框 39960"/>
          <p:cNvSpPr txBox="1"/>
          <p:nvPr/>
        </p:nvSpPr>
        <p:spPr>
          <a:xfrm rot="-1692639">
            <a:off x="6048375" y="3789363"/>
            <a:ext cx="1189038"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请求</a:t>
            </a:r>
            <a:endParaRPr lang="zh-CN" altLang="en-US" dirty="0">
              <a:latin typeface="Times New Roman" panose="02020503050405090304" pitchFamily="18" charset="0"/>
              <a:ea typeface="宋体" pitchFamily="2" charset="-122"/>
            </a:endParaRPr>
          </a:p>
        </p:txBody>
      </p:sp>
      <p:sp>
        <p:nvSpPr>
          <p:cNvPr id="39962" name="文本框 39961"/>
          <p:cNvSpPr txBox="1"/>
          <p:nvPr/>
        </p:nvSpPr>
        <p:spPr>
          <a:xfrm rot="1411598">
            <a:off x="6126163" y="2741613"/>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响应</a:t>
            </a:r>
            <a:endParaRPr lang="zh-CN" altLang="en-US" dirty="0">
              <a:latin typeface="Times New Roman" panose="02020503050405090304" pitchFamily="18" charset="0"/>
              <a:ea typeface="宋体" pitchFamily="2" charset="-122"/>
            </a:endParaRPr>
          </a:p>
        </p:txBody>
      </p:sp>
      <p:sp>
        <p:nvSpPr>
          <p:cNvPr id="39964" name="文本框 39963"/>
          <p:cNvSpPr txBox="1"/>
          <p:nvPr/>
        </p:nvSpPr>
        <p:spPr>
          <a:xfrm rot="-1737783">
            <a:off x="6307138" y="4122738"/>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响应</a:t>
            </a:r>
            <a:endParaRPr lang="zh-CN" altLang="en-US" dirty="0">
              <a:latin typeface="Times New Roman" panose="02020503050405090304" pitchFamily="18" charset="0"/>
              <a:ea typeface="宋体" pitchFamily="2" charset="-122"/>
            </a:endParaRPr>
          </a:p>
        </p:txBody>
      </p:sp>
      <p:sp>
        <p:nvSpPr>
          <p:cNvPr id="4" name="文本框 3"/>
          <p:cNvSpPr txBox="1"/>
          <p:nvPr/>
        </p:nvSpPr>
        <p:spPr>
          <a:xfrm rot="1422049">
            <a:off x="5433219" y="1854518"/>
            <a:ext cx="2928620" cy="337185"/>
          </a:xfrm>
          <a:prstGeom prst="rect">
            <a:avLst/>
          </a:prstGeom>
          <a:noFill/>
          <a:ln w="9525">
            <a:noFill/>
          </a:ln>
        </p:spPr>
        <p:txBody>
          <a:bodyPr wrap="none" anchor="t" anchorCtr="0">
            <a:spAutoFit/>
          </a:bodyPr>
          <a:p>
            <a:pPr algn="ctr">
              <a:spcBef>
                <a:spcPct val="0"/>
              </a:spcBef>
            </a:pPr>
            <a:r>
              <a:rPr lang="zh-CN" sz="1600">
                <a:solidFill>
                  <a:srgbClr val="FF0000"/>
                </a:solidFill>
                <a:latin typeface="Comic Sans MS" panose="030F0902030302020204" pitchFamily="66" charset="0"/>
                <a:ea typeface="宋体" pitchFamily="2" charset="-122"/>
              </a:rPr>
              <a:t>点击一个超链接</a:t>
            </a:r>
            <a:r>
              <a:rPr lang="en-US" altLang="zh-CN" sz="1600">
                <a:solidFill>
                  <a:srgbClr val="FF0000"/>
                </a:solidFill>
                <a:latin typeface="Comic Sans MS" panose="030F0902030302020204" pitchFamily="66" charset="0"/>
                <a:ea typeface="宋体" pitchFamily="2" charset="-122"/>
              </a:rPr>
              <a:t>/</a:t>
            </a:r>
            <a:r>
              <a:rPr lang="zh-CN" altLang="en-US" sz="1600">
                <a:solidFill>
                  <a:srgbClr val="FF0000"/>
                </a:solidFill>
                <a:latin typeface="Comic Sans MS" panose="030F0902030302020204" pitchFamily="66" charset="0"/>
                <a:ea typeface="宋体" pitchFamily="2" charset="-122"/>
              </a:rPr>
              <a:t>登录一个网页</a:t>
            </a:r>
            <a:endParaRPr lang="zh-CN" altLang="en-US" sz="1600" dirty="0">
              <a:solidFill>
                <a:srgbClr val="FF0000"/>
              </a:solidFill>
              <a:latin typeface="Comic Sans MS" panose="030F0902030302020204" pitchFamily="66" charset="0"/>
              <a:ea typeface="宋体" pitchFamily="2" charset="-122"/>
            </a:endParaRPr>
          </a:p>
        </p:txBody>
      </p:sp>
      <p:sp>
        <p:nvSpPr>
          <p:cNvPr id="5" name="文本框 4"/>
          <p:cNvSpPr txBox="1"/>
          <p:nvPr/>
        </p:nvSpPr>
        <p:spPr>
          <a:xfrm rot="1422049">
            <a:off x="6047899" y="3122613"/>
            <a:ext cx="1402080" cy="337185"/>
          </a:xfrm>
          <a:prstGeom prst="rect">
            <a:avLst/>
          </a:prstGeom>
          <a:noFill/>
          <a:ln w="9525">
            <a:noFill/>
          </a:ln>
        </p:spPr>
        <p:txBody>
          <a:bodyPr wrap="none" anchor="t" anchorCtr="0">
            <a:spAutoFit/>
          </a:bodyPr>
          <a:p>
            <a:pPr algn="ctr">
              <a:spcBef>
                <a:spcPct val="0"/>
              </a:spcBef>
            </a:pPr>
            <a:r>
              <a:rPr lang="zh-CN" sz="1600">
                <a:solidFill>
                  <a:srgbClr val="FF0000"/>
                </a:solidFill>
                <a:latin typeface="Comic Sans MS" panose="030F0902030302020204" pitchFamily="66" charset="0"/>
                <a:ea typeface="宋体" pitchFamily="2" charset="-122"/>
              </a:rPr>
              <a:t>返回一个网页</a:t>
            </a:r>
            <a:endParaRPr lang="zh-CN" sz="1600" dirty="0">
              <a:solidFill>
                <a:srgbClr val="FF0000"/>
              </a:solidFill>
              <a:latin typeface="Comic Sans MS" panose="030F0902030302020204" pitchFamily="66" charset="0"/>
              <a:ea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0967" name="矩形 40966"/>
          <p:cNvSpPr/>
          <p:nvPr/>
        </p:nvSpPr>
        <p:spPr>
          <a:xfrm>
            <a:off x="4781550" y="3400425"/>
            <a:ext cx="3838575" cy="2724150"/>
          </a:xfrm>
          <a:prstGeom prst="rect">
            <a:avLst/>
          </a:prstGeom>
          <a:solidFill>
            <a:srgbClr val="FFFFFF"/>
          </a:solidFill>
          <a:ln w="19050" cap="flat" cmpd="sng">
            <a:solidFill>
              <a:schemeClr val="accent2"/>
            </a:solidFill>
            <a:prstDash val="solid"/>
            <a:miter/>
            <a:headEnd type="none" w="med" len="med"/>
            <a:tailEnd type="none" w="med" len="med"/>
          </a:ln>
        </p:spPr>
        <p:txBody>
          <a:bodyPr/>
          <a:p>
            <a:endParaRPr lang="zh-CN" altLang="en-US"/>
          </a:p>
        </p:txBody>
      </p:sp>
      <p:sp>
        <p:nvSpPr>
          <p:cNvPr id="40962" name="标题 40961"/>
          <p:cNvSpPr>
            <a:spLocks noGrp="1"/>
          </p:cNvSpPr>
          <p:nvPr>
            <p:ph type="title"/>
          </p:nvPr>
        </p:nvSpPr>
        <p:spPr/>
        <p:txBody>
          <a:bodyPr anchor="ctr" anchorCtr="0"/>
          <a:p>
            <a:r>
              <a:rPr lang="en-US" altLang="zh-CN"/>
              <a:t>HTTP</a:t>
            </a:r>
            <a:r>
              <a:rPr lang="zh-CN" altLang="en-US" dirty="0"/>
              <a:t>概述 </a:t>
            </a:r>
            <a:r>
              <a:rPr lang="en-US" altLang="zh-CN"/>
              <a:t>(</a:t>
            </a:r>
            <a:r>
              <a:rPr lang="zh-CN" altLang="en-US" dirty="0"/>
              <a:t>续</a:t>
            </a:r>
            <a:r>
              <a:rPr lang="en-US" altLang="zh-CN"/>
              <a:t>)</a:t>
            </a:r>
            <a:endParaRPr lang="en-US" altLang="zh-CN"/>
          </a:p>
        </p:txBody>
      </p:sp>
      <p:sp>
        <p:nvSpPr>
          <p:cNvPr id="40963" name="文本占位符 40962"/>
          <p:cNvSpPr>
            <a:spLocks noGrp="1"/>
          </p:cNvSpPr>
          <p:nvPr>
            <p:ph type="body" sz="half" idx="1"/>
          </p:nvPr>
        </p:nvSpPr>
        <p:spPr>
          <a:xfrm>
            <a:off x="533400" y="1600200"/>
            <a:ext cx="3971925" cy="4648200"/>
          </a:xfrm>
        </p:spPr>
        <p:txBody>
          <a:bodyPr/>
          <a:p>
            <a:pPr>
              <a:buClr>
                <a:schemeClr val="accent2"/>
              </a:buClr>
              <a:buSzPct val="85000"/>
              <a:buFont typeface="ZapfDingbats" pitchFamily="82" charset="2"/>
              <a:buNone/>
            </a:pPr>
            <a:r>
              <a:rPr lang="zh-CN" altLang="en-US" dirty="0">
                <a:solidFill>
                  <a:srgbClr val="FF0000"/>
                </a:solidFill>
              </a:rPr>
              <a:t>使用</a:t>
            </a:r>
            <a:r>
              <a:rPr lang="en-US" altLang="zh-CN">
                <a:solidFill>
                  <a:srgbClr val="FF0000"/>
                </a:solidFill>
              </a:rPr>
              <a:t>TCP:</a:t>
            </a:r>
            <a:endParaRPr lang="en-US" altLang="zh-CN"/>
          </a:p>
          <a:p>
            <a:pPr>
              <a:buClr>
                <a:schemeClr val="accent2"/>
              </a:buClr>
              <a:buSzPct val="85000"/>
              <a:buFont typeface="ZapfDingbats" pitchFamily="82" charset="2"/>
            </a:pPr>
            <a:r>
              <a:rPr lang="zh-CN" altLang="en-US" sz="2400" dirty="0"/>
              <a:t>客户机向服务器发起</a:t>
            </a:r>
            <a:r>
              <a:rPr lang="en-US" altLang="zh-CN" sz="2400"/>
              <a:t>TCP</a:t>
            </a:r>
            <a:r>
              <a:rPr lang="zh-CN" altLang="en-US" sz="2400" dirty="0"/>
              <a:t>连接</a:t>
            </a:r>
            <a:r>
              <a:rPr lang="en-US" altLang="zh-CN" sz="2400"/>
              <a:t>(</a:t>
            </a:r>
            <a:r>
              <a:rPr lang="zh-CN" altLang="en-US" sz="2400" dirty="0"/>
              <a:t>产生套接字</a:t>
            </a:r>
            <a:r>
              <a:rPr lang="en-US" altLang="zh-CN" sz="2400"/>
              <a:t>) </a:t>
            </a:r>
            <a:r>
              <a:rPr lang="zh-CN" altLang="en-US" sz="2400" dirty="0"/>
              <a:t>，端口</a:t>
            </a:r>
            <a:r>
              <a:rPr lang="en-US" altLang="zh-CN" sz="2400"/>
              <a:t>80</a:t>
            </a:r>
            <a:endParaRPr lang="en-US" altLang="zh-CN" sz="2400"/>
          </a:p>
          <a:p>
            <a:pPr>
              <a:buClr>
                <a:schemeClr val="accent2"/>
              </a:buClr>
              <a:buSzPct val="85000"/>
              <a:buFont typeface="ZapfDingbats" pitchFamily="82" charset="2"/>
            </a:pPr>
            <a:r>
              <a:rPr lang="zh-CN" altLang="en-US" sz="2400" dirty="0"/>
              <a:t>服务器从客户机接受</a:t>
            </a:r>
            <a:r>
              <a:rPr lang="en-US" altLang="zh-CN" sz="2400"/>
              <a:t>TCP</a:t>
            </a:r>
            <a:r>
              <a:rPr lang="zh-CN" altLang="en-US" sz="2400" dirty="0"/>
              <a:t>连接</a:t>
            </a:r>
            <a:endParaRPr lang="en-US" altLang="zh-CN" sz="2400"/>
          </a:p>
          <a:p>
            <a:pPr>
              <a:buClr>
                <a:schemeClr val="accent2"/>
              </a:buClr>
              <a:buSzPct val="85000"/>
              <a:buFont typeface="ZapfDingbats" pitchFamily="82" charset="2"/>
            </a:pPr>
            <a:r>
              <a:rPr lang="zh-CN" altLang="en-US" sz="2400" dirty="0"/>
              <a:t>在浏览器</a:t>
            </a:r>
            <a:r>
              <a:rPr lang="en-US" altLang="zh-CN" sz="2400"/>
              <a:t>(HTTP</a:t>
            </a:r>
            <a:r>
              <a:rPr lang="zh-CN" altLang="en-US" sz="2400" dirty="0"/>
              <a:t>客户机</a:t>
            </a:r>
            <a:r>
              <a:rPr lang="en-US" altLang="zh-CN" sz="2400"/>
              <a:t>)</a:t>
            </a:r>
            <a:r>
              <a:rPr lang="zh-CN" altLang="en-US" sz="2400" dirty="0"/>
              <a:t>和</a:t>
            </a:r>
            <a:r>
              <a:rPr lang="en-US" altLang="zh-CN" sz="2400"/>
              <a:t>Web</a:t>
            </a:r>
            <a:r>
              <a:rPr lang="zh-CN" altLang="en-US" sz="2400" dirty="0"/>
              <a:t>服务器</a:t>
            </a:r>
            <a:r>
              <a:rPr lang="en-US" altLang="zh-CN" sz="2400"/>
              <a:t>(HTPP</a:t>
            </a:r>
            <a:r>
              <a:rPr lang="zh-CN" altLang="en-US" sz="2400" dirty="0"/>
              <a:t>服务器</a:t>
            </a:r>
            <a:r>
              <a:rPr lang="en-US" altLang="zh-CN" sz="2400"/>
              <a:t>)</a:t>
            </a:r>
            <a:r>
              <a:rPr lang="zh-CN" altLang="en-US" sz="2400" dirty="0"/>
              <a:t>之间交换</a:t>
            </a:r>
            <a:r>
              <a:rPr lang="en-US" altLang="zh-CN" sz="2400"/>
              <a:t>HTTP</a:t>
            </a:r>
            <a:r>
              <a:rPr lang="zh-CN" altLang="en-US" sz="2400" dirty="0"/>
              <a:t>报文 </a:t>
            </a:r>
            <a:r>
              <a:rPr lang="en-US" altLang="zh-CN" sz="2400"/>
              <a:t>(</a:t>
            </a:r>
            <a:r>
              <a:rPr lang="zh-CN" altLang="en-US" sz="2400" dirty="0"/>
              <a:t>应用层协议报文</a:t>
            </a:r>
            <a:r>
              <a:rPr lang="en-US" altLang="zh-CN" sz="2400"/>
              <a:t>) </a:t>
            </a:r>
            <a:endParaRPr lang="en-US" altLang="zh-CN" sz="2400"/>
          </a:p>
          <a:p>
            <a:pPr>
              <a:buClr>
                <a:schemeClr val="accent2"/>
              </a:buClr>
              <a:buSzPct val="85000"/>
              <a:buFont typeface="ZapfDingbats" pitchFamily="82" charset="2"/>
            </a:pPr>
            <a:r>
              <a:rPr lang="zh-CN" altLang="en-US" sz="2400" dirty="0"/>
              <a:t>关闭</a:t>
            </a:r>
            <a:r>
              <a:rPr lang="en-US" altLang="zh-CN" sz="2400"/>
              <a:t>TCP </a:t>
            </a:r>
            <a:r>
              <a:rPr lang="zh-CN" altLang="en-US" sz="2400" dirty="0"/>
              <a:t>连接</a:t>
            </a:r>
            <a:endParaRPr lang="zh-CN" altLang="en-US" dirty="0"/>
          </a:p>
        </p:txBody>
      </p:sp>
      <p:sp>
        <p:nvSpPr>
          <p:cNvPr id="40964" name="文本占位符 40963"/>
          <p:cNvSpPr>
            <a:spLocks noGrp="1"/>
          </p:cNvSpPr>
          <p:nvPr>
            <p:ph type="body" sz="half" idx="2"/>
          </p:nvPr>
        </p:nvSpPr>
        <p:spPr>
          <a:xfrm>
            <a:off x="5029200" y="1562100"/>
            <a:ext cx="3171825" cy="1514475"/>
          </a:xfrm>
        </p:spPr>
        <p:txBody>
          <a:bodyPr/>
          <a:p>
            <a:pPr>
              <a:buClr>
                <a:schemeClr val="accent2"/>
              </a:buClr>
              <a:buSzPct val="85000"/>
              <a:buFont typeface="ZapfDingbats" pitchFamily="82" charset="2"/>
              <a:buNone/>
            </a:pPr>
            <a:r>
              <a:rPr lang="en-US" altLang="zh-CN" sz="2400">
                <a:solidFill>
                  <a:srgbClr val="FF0000"/>
                </a:solidFill>
              </a:rPr>
              <a:t>HTTP</a:t>
            </a:r>
            <a:r>
              <a:rPr lang="zh-CN" altLang="en-US" sz="2400" dirty="0">
                <a:solidFill>
                  <a:srgbClr val="FF0000"/>
                </a:solidFill>
              </a:rPr>
              <a:t>是”无状态的“ </a:t>
            </a:r>
            <a:endParaRPr lang="en-US" altLang="zh-CN" sz="2400"/>
          </a:p>
          <a:p>
            <a:pPr>
              <a:buClr>
                <a:schemeClr val="accent2"/>
              </a:buClr>
              <a:buSzPct val="85000"/>
              <a:buFont typeface="ZapfDingbats" pitchFamily="82" charset="2"/>
            </a:pPr>
            <a:r>
              <a:rPr lang="zh-CN" altLang="en-US" sz="2000" dirty="0"/>
              <a:t>服务器不保留有关客户机过去请求的任何信息</a:t>
            </a:r>
            <a:endParaRPr lang="en-US" altLang="zh-CN" sz="2000"/>
          </a:p>
        </p:txBody>
      </p:sp>
      <p:sp>
        <p:nvSpPr>
          <p:cNvPr id="40966" name="矩形 40965"/>
          <p:cNvSpPr/>
          <p:nvPr/>
        </p:nvSpPr>
        <p:spPr>
          <a:xfrm>
            <a:off x="4926013" y="3394075"/>
            <a:ext cx="3752850" cy="284797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sz="2000" dirty="0">
                <a:solidFill>
                  <a:srgbClr val="FF0000"/>
                </a:solidFill>
              </a:rPr>
              <a:t>维护“状态”的协议是复杂的！</a:t>
            </a:r>
            <a:endParaRPr lang="en-US" altLang="zh-CN" sz="2000"/>
          </a:p>
          <a:p>
            <a:pPr lvl="0"/>
            <a:r>
              <a:rPr lang="zh-CN" altLang="en-US" sz="2000" dirty="0"/>
              <a:t>过去历史（状态）必须维护</a:t>
            </a:r>
            <a:endParaRPr lang="en-US" altLang="zh-CN" sz="2000"/>
          </a:p>
          <a:p>
            <a:pPr lvl="0"/>
            <a:r>
              <a:rPr lang="zh-CN" altLang="en-US" sz="2000" dirty="0"/>
              <a:t>如果服务器</a:t>
            </a:r>
            <a:r>
              <a:rPr lang="en-US" altLang="zh-CN" sz="2000"/>
              <a:t>/</a:t>
            </a:r>
            <a:r>
              <a:rPr lang="zh-CN" altLang="en-US" sz="2000" dirty="0"/>
              <a:t>客户机崩溃，“状态”的视图可能不一致，必须要重新建立</a:t>
            </a: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 name="文本框 6"/>
          <p:cNvSpPr txBox="1"/>
          <p:nvPr/>
        </p:nvSpPr>
        <p:spPr>
          <a:xfrm>
            <a:off x="533400" y="1600200"/>
            <a:ext cx="7969250" cy="1476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90204" pitchFamily="34" charset="0"/>
                <a:ea typeface="微软雅黑" charset="-122"/>
              </a:rPr>
              <a:t>    </a:t>
            </a:r>
            <a:r>
              <a:rPr lang="zh-CN" altLang="en-US" sz="1800">
                <a:latin typeface="Arial" panose="020B0604020202090204" pitchFamily="34" charset="0"/>
                <a:ea typeface="微软雅黑" charset="-122"/>
              </a:rPr>
              <a:t>服务器向客户发送被请求的文件，而</a:t>
            </a:r>
            <a:r>
              <a:rPr lang="zh-CN" altLang="en-US" sz="1800" b="1">
                <a:latin typeface="Arial" panose="020B0604020202090204" pitchFamily="34" charset="0"/>
                <a:ea typeface="微软雅黑" charset="-122"/>
              </a:rPr>
              <a:t>不存储</a:t>
            </a:r>
            <a:r>
              <a:rPr lang="zh-CN" altLang="en-US" sz="1800">
                <a:latin typeface="Arial" panose="020B0604020202090204" pitchFamily="34" charset="0"/>
                <a:ea typeface="微软雅黑" charset="-122"/>
              </a:rPr>
              <a:t>任何关于该用户的状态信息。加入某个特定客户在短短的几秒内两次请求同一个对象，服务器不会因为刚刚为该客户提供了该对象就不再做出反应，而是</a:t>
            </a:r>
            <a:r>
              <a:rPr lang="zh-CN" altLang="en-US" sz="1800" b="1">
                <a:latin typeface="Arial" panose="020B0604020202090204" pitchFamily="34" charset="0"/>
                <a:ea typeface="微软雅黑" charset="-122"/>
              </a:rPr>
              <a:t>重新发送该对象</a:t>
            </a:r>
            <a:r>
              <a:rPr lang="zh-CN" altLang="en-US" sz="1800">
                <a:latin typeface="Arial" panose="020B0604020202090204" pitchFamily="34" charset="0"/>
                <a:ea typeface="微软雅黑" charset="-122"/>
              </a:rPr>
              <a:t>，就像服务器完全忘记了刚刚发生的事情一样。因此</a:t>
            </a:r>
            <a:r>
              <a:rPr lang="en-US" altLang="zh-CN" sz="1800" b="1">
                <a:latin typeface="Arial" panose="020B0604020202090204" pitchFamily="34" charset="0"/>
                <a:ea typeface="微软雅黑" charset="-122"/>
              </a:rPr>
              <a:t>HTTP</a:t>
            </a:r>
            <a:r>
              <a:rPr lang="zh-CN" altLang="en-US" sz="1800" b="1">
                <a:latin typeface="Arial" panose="020B0604020202090204" pitchFamily="34" charset="0"/>
                <a:ea typeface="微软雅黑" charset="-122"/>
              </a:rPr>
              <a:t>服务器不保存任何关于客户的信息。</a:t>
            </a:r>
            <a:endParaRPr lang="zh-CN" altLang="en-US" sz="1800" b="1">
              <a:latin typeface="Arial" panose="020B0604020202090204" pitchFamily="34" charset="0"/>
              <a:ea typeface="微软雅黑" charset="-122"/>
            </a:endParaRPr>
          </a:p>
        </p:txBody>
      </p:sp>
      <p:sp>
        <p:nvSpPr>
          <p:cNvPr id="8" name="文本框 7"/>
          <p:cNvSpPr txBox="1"/>
          <p:nvPr/>
        </p:nvSpPr>
        <p:spPr>
          <a:xfrm>
            <a:off x="2653665" y="448310"/>
            <a:ext cx="4572000" cy="460375"/>
          </a:xfrm>
          <a:prstGeom prst="rect">
            <a:avLst/>
          </a:prstGeom>
          <a:noFill/>
        </p:spPr>
        <p:txBody>
          <a:bodyPr wrap="square" rtlCol="0" anchor="t">
            <a:spAutoFit/>
          </a:bodyPr>
          <a:p>
            <a:r>
              <a:rPr lang="en-US" altLang="zh-CN">
                <a:solidFill>
                  <a:srgbClr val="FF0000"/>
                </a:solidFill>
                <a:sym typeface="+mn-ea"/>
              </a:rPr>
              <a:t>HTTP</a:t>
            </a:r>
            <a:r>
              <a:rPr lang="zh-CN" altLang="en-US" dirty="0">
                <a:solidFill>
                  <a:srgbClr val="FF0000"/>
                </a:solidFill>
                <a:sym typeface="+mn-ea"/>
              </a:rPr>
              <a:t>是”无状态的“ </a:t>
            </a:r>
            <a:endParaRPr lang="zh-CN" altLang="en-US" dirty="0">
              <a:solidFill>
                <a:srgbClr val="FF0000"/>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15714" name="标题 115713"/>
          <p:cNvSpPr>
            <a:spLocks noGrp="1"/>
          </p:cNvSpPr>
          <p:nvPr>
            <p:ph type="title"/>
          </p:nvPr>
        </p:nvSpPr>
        <p:spPr/>
        <p:txBody>
          <a:bodyPr anchor="ctr" anchorCtr="0"/>
          <a:p>
            <a:r>
              <a:rPr lang="en-US" altLang="zh-CN"/>
              <a:t>HTTP</a:t>
            </a:r>
            <a:r>
              <a:rPr lang="zh-CN" altLang="en-US" dirty="0"/>
              <a:t>连接</a:t>
            </a:r>
            <a:endParaRPr lang="zh-CN" altLang="en-US" dirty="0"/>
          </a:p>
        </p:txBody>
      </p:sp>
      <p:sp>
        <p:nvSpPr>
          <p:cNvPr id="115715" name="文本占位符 115714"/>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非持续 </a:t>
            </a:r>
            <a:r>
              <a:rPr lang="en-US" altLang="zh-CN" sz="2400" u="sng">
                <a:solidFill>
                  <a:srgbClr val="FF0000"/>
                </a:solidFill>
              </a:rPr>
              <a:t>HTTP</a:t>
            </a:r>
            <a:endParaRPr lang="en-US" altLang="zh-CN" sz="2400"/>
          </a:p>
          <a:p>
            <a:pPr>
              <a:buClr>
                <a:schemeClr val="accent2"/>
              </a:buClr>
              <a:buSzPct val="85000"/>
              <a:buFont typeface="ZapfDingbats" pitchFamily="82" charset="2"/>
            </a:pPr>
            <a:r>
              <a:rPr lang="zh-CN" altLang="en-US" sz="2400" dirty="0"/>
              <a:t>至多一个对象经过一个</a:t>
            </a:r>
            <a:r>
              <a:rPr lang="en-US" altLang="zh-CN" sz="2400"/>
              <a:t>TCP</a:t>
            </a:r>
            <a:r>
              <a:rPr lang="zh-CN" altLang="en-US" sz="2400" dirty="0"/>
              <a:t>连接发送</a:t>
            </a:r>
            <a:r>
              <a:rPr lang="en-US" altLang="zh-CN" sz="2400"/>
              <a:t>.</a:t>
            </a:r>
            <a:endParaRPr lang="en-US" altLang="zh-CN" sz="2400"/>
          </a:p>
          <a:p>
            <a:pPr>
              <a:buClr>
                <a:schemeClr val="accent2"/>
              </a:buClr>
              <a:buSzPct val="85000"/>
              <a:buFont typeface="ZapfDingbats" pitchFamily="82" charset="2"/>
            </a:pPr>
            <a:r>
              <a:rPr lang="en-US" altLang="zh-CN" sz="2400"/>
              <a:t>HTTP/1.0</a:t>
            </a:r>
            <a:r>
              <a:rPr lang="zh-CN" altLang="en-US" sz="2400" dirty="0"/>
              <a:t>使用非持久 </a:t>
            </a:r>
            <a:r>
              <a:rPr lang="en-US" altLang="zh-CN" sz="2400"/>
              <a:t>HTTP</a:t>
            </a:r>
            <a:endParaRPr lang="zh-CN" altLang="en-US" sz="2400" dirty="0"/>
          </a:p>
        </p:txBody>
      </p:sp>
      <p:sp>
        <p:nvSpPr>
          <p:cNvPr id="115716" name="文本占位符 115715"/>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sym typeface="+mn-ea"/>
              </a:rPr>
              <a:t>持续</a:t>
            </a:r>
            <a:r>
              <a:rPr lang="en-US" altLang="zh-CN" sz="2400" u="sng">
                <a:solidFill>
                  <a:srgbClr val="FF0000"/>
                </a:solidFill>
              </a:rPr>
              <a:t>HTTP</a:t>
            </a:r>
            <a:endParaRPr lang="en-US" altLang="zh-CN" sz="2400">
              <a:solidFill>
                <a:srgbClr val="FF0000"/>
              </a:solidFill>
            </a:endParaRPr>
          </a:p>
          <a:p>
            <a:pPr>
              <a:buClr>
                <a:schemeClr val="accent2"/>
              </a:buClr>
              <a:buSzPct val="85000"/>
              <a:buFont typeface="ZapfDingbats" pitchFamily="82" charset="2"/>
            </a:pPr>
            <a:r>
              <a:rPr lang="zh-CN" altLang="en-US" sz="2400" dirty="0"/>
              <a:t>多个对象能够经过客户机和服务器之间的单个</a:t>
            </a:r>
            <a:r>
              <a:rPr lang="en-US" altLang="zh-CN" sz="2400"/>
              <a:t>TCP</a:t>
            </a:r>
            <a:r>
              <a:rPr lang="zh-CN" altLang="en-US" sz="2400" dirty="0"/>
              <a:t>连接发送</a:t>
            </a:r>
            <a:r>
              <a:rPr lang="en-US" altLang="zh-CN" sz="2400"/>
              <a:t>.</a:t>
            </a:r>
            <a:endParaRPr lang="en-US" altLang="zh-CN" sz="2400"/>
          </a:p>
          <a:p>
            <a:pPr>
              <a:buClr>
                <a:schemeClr val="accent2"/>
              </a:buClr>
              <a:buSzPct val="85000"/>
              <a:buFont typeface="ZapfDingbats" pitchFamily="82" charset="2"/>
            </a:pPr>
            <a:r>
              <a:rPr lang="en-US" altLang="zh-CN" sz="2400"/>
              <a:t>HTTP/1.1</a:t>
            </a:r>
            <a:r>
              <a:rPr lang="zh-CN" altLang="en-US" sz="2400" dirty="0"/>
              <a:t>以默认模式使用持久连接</a:t>
            </a:r>
            <a:endParaRPr lang="en-US" altLang="zh-CN"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1995" name="直接连接符 41994"/>
          <p:cNvSpPr/>
          <p:nvPr/>
        </p:nvSpPr>
        <p:spPr>
          <a:xfrm>
            <a:off x="476250" y="2095500"/>
            <a:ext cx="0" cy="4495800"/>
          </a:xfrm>
          <a:prstGeom prst="line">
            <a:avLst/>
          </a:prstGeom>
          <a:ln w="19050" cap="flat" cmpd="sng">
            <a:solidFill>
              <a:schemeClr val="accent2"/>
            </a:solidFill>
            <a:prstDash val="solid"/>
            <a:headEnd type="none" w="med" len="med"/>
            <a:tailEnd type="triangle" w="med" len="med"/>
          </a:ln>
        </p:spPr>
      </p:sp>
      <p:sp>
        <p:nvSpPr>
          <p:cNvPr id="41997" name="矩形 41996"/>
          <p:cNvSpPr/>
          <p:nvPr/>
        </p:nvSpPr>
        <p:spPr>
          <a:xfrm>
            <a:off x="238125" y="6019800"/>
            <a:ext cx="657225" cy="295275"/>
          </a:xfrm>
          <a:prstGeom prst="rect">
            <a:avLst/>
          </a:prstGeom>
          <a:solidFill>
            <a:schemeClr val="bg1"/>
          </a:solidFill>
          <a:ln w="9525">
            <a:noFill/>
          </a:ln>
        </p:spPr>
        <p:txBody>
          <a:bodyPr/>
          <a:p>
            <a:endParaRPr lang="zh-CN" altLang="en-US"/>
          </a:p>
        </p:txBody>
      </p:sp>
      <p:sp>
        <p:nvSpPr>
          <p:cNvPr id="41986" name="标题 41985"/>
          <p:cNvSpPr>
            <a:spLocks noGrp="1"/>
          </p:cNvSpPr>
          <p:nvPr>
            <p:ph type="title"/>
          </p:nvPr>
        </p:nvSpPr>
        <p:spPr>
          <a:xfrm>
            <a:off x="542925" y="257175"/>
            <a:ext cx="7772400" cy="866775"/>
          </a:xfrm>
        </p:spPr>
        <p:txBody>
          <a:bodyPr anchor="ctr" anchorCtr="0"/>
          <a:p>
            <a:r>
              <a:rPr lang="zh-CN" altLang="en-US" sz="3600" dirty="0"/>
              <a:t>非</a:t>
            </a:r>
            <a:r>
              <a:rPr lang="zh-CN" altLang="en-US" sz="3600" dirty="0">
                <a:solidFill>
                  <a:srgbClr val="FF0000"/>
                </a:solidFill>
                <a:sym typeface="+mn-ea"/>
              </a:rPr>
              <a:t>持续</a:t>
            </a:r>
            <a:r>
              <a:rPr lang="en-US" altLang="zh-CN" sz="3600"/>
              <a:t>HTTP</a:t>
            </a:r>
            <a:endParaRPr lang="en-US" altLang="zh-CN"/>
          </a:p>
        </p:txBody>
      </p:sp>
      <p:sp>
        <p:nvSpPr>
          <p:cNvPr id="41987" name="文本占位符 41986"/>
          <p:cNvSpPr>
            <a:spLocks noGrp="1"/>
          </p:cNvSpPr>
          <p:nvPr>
            <p:ph type="body" sz="half" idx="1"/>
          </p:nvPr>
        </p:nvSpPr>
        <p:spPr>
          <a:xfrm>
            <a:off x="0" y="1114425"/>
            <a:ext cx="8343900" cy="466725"/>
          </a:xfrm>
        </p:spPr>
        <p:txBody>
          <a:bodyPr/>
          <a:p>
            <a:pPr>
              <a:buClr>
                <a:schemeClr val="accent2"/>
              </a:buClr>
              <a:buSzPct val="85000"/>
              <a:buFont typeface="ZapfDingbats" pitchFamily="82" charset="2"/>
              <a:buNone/>
            </a:pPr>
            <a:r>
              <a:rPr lang="zh-CN" altLang="en-US" sz="2400" dirty="0"/>
              <a:t>假定使用输入</a:t>
            </a:r>
            <a:r>
              <a:rPr lang="en-US" altLang="zh-CN" sz="2400"/>
              <a:t>URL </a:t>
            </a:r>
            <a:r>
              <a:rPr lang="en-US" altLang="zh-CN" sz="2000" err="1">
                <a:latin typeface="Courier New" panose="02070409020205090404" pitchFamily="49" charset="0"/>
              </a:rPr>
              <a:t>www.someSchool.edu/someDepartment/home.index</a:t>
            </a:r>
            <a:endParaRPr lang="en-US" altLang="zh-CN" sz="2400"/>
          </a:p>
        </p:txBody>
      </p:sp>
      <p:sp>
        <p:nvSpPr>
          <p:cNvPr id="41988" name="文本占位符 41987"/>
          <p:cNvSpPr>
            <a:spLocks noGrp="1"/>
          </p:cNvSpPr>
          <p:nvPr>
            <p:ph type="body" sz="half" idx="2"/>
          </p:nvPr>
        </p:nvSpPr>
        <p:spPr>
          <a:xfrm>
            <a:off x="657225" y="2095500"/>
            <a:ext cx="3943350" cy="1905000"/>
          </a:xfrm>
        </p:spPr>
        <p:txBody>
          <a:bodyPr/>
          <a:p>
            <a:pPr>
              <a:buClr>
                <a:schemeClr val="accent2"/>
              </a:buClr>
              <a:buSzPct val="85000"/>
              <a:buFont typeface="ZapfDingbats" pitchFamily="82" charset="2"/>
              <a:buNone/>
            </a:pPr>
            <a:r>
              <a:rPr lang="en-US" altLang="zh-CN" sz="2000">
                <a:solidFill>
                  <a:srgbClr val="FF0000"/>
                </a:solidFill>
              </a:rPr>
              <a:t>1a</a:t>
            </a:r>
            <a:r>
              <a:rPr lang="en-US" altLang="zh-CN" sz="1800">
                <a:solidFill>
                  <a:srgbClr val="FF0000"/>
                </a:solidFill>
              </a:rPr>
              <a:t>.</a:t>
            </a:r>
            <a:r>
              <a:rPr lang="en-US" altLang="zh-CN" sz="1800"/>
              <a:t> HTTP</a:t>
            </a:r>
            <a:r>
              <a:rPr lang="zh-CN" altLang="en-US" sz="1800" b="1" dirty="0">
                <a:solidFill>
                  <a:schemeClr val="accent2"/>
                </a:solidFill>
              </a:rPr>
              <a:t>客户机</a:t>
            </a:r>
            <a:r>
              <a:rPr lang="zh-CN" altLang="en-US" sz="1800" dirty="0"/>
              <a:t>向</a:t>
            </a:r>
            <a:r>
              <a:rPr lang="en-US" altLang="zh-CN" sz="1800"/>
              <a:t>HTTP</a:t>
            </a:r>
            <a:r>
              <a:rPr lang="zh-CN" altLang="en-US" sz="1800" dirty="0">
                <a:solidFill>
                  <a:schemeClr val="accent2"/>
                </a:solidFill>
              </a:rPr>
              <a:t>服务器</a:t>
            </a:r>
            <a:r>
              <a:rPr lang="en-US" altLang="zh-CN" sz="1800">
                <a:solidFill>
                  <a:schemeClr val="accent2"/>
                </a:solidFill>
              </a:rPr>
              <a:t>(</a:t>
            </a:r>
            <a:r>
              <a:rPr lang="zh-CN" altLang="en-US" sz="1800" dirty="0">
                <a:solidFill>
                  <a:schemeClr val="accent2"/>
                </a:solidFill>
              </a:rPr>
              <a:t>进程</a:t>
            </a:r>
            <a:r>
              <a:rPr lang="en-US" altLang="zh-CN" sz="1800">
                <a:solidFill>
                  <a:schemeClr val="accent2"/>
                </a:solidFill>
              </a:rPr>
              <a:t>)</a:t>
            </a:r>
            <a:r>
              <a:rPr lang="zh-CN" altLang="en-US" sz="1800" dirty="0"/>
              <a:t>的</a:t>
            </a:r>
            <a:r>
              <a:rPr lang="en-US" altLang="zh-CN" sz="1800">
                <a:solidFill>
                  <a:schemeClr val="accent2"/>
                </a:solidFill>
              </a:rPr>
              <a:t>80</a:t>
            </a:r>
            <a:r>
              <a:rPr lang="zh-CN" altLang="en-US" sz="1800" dirty="0">
                <a:solidFill>
                  <a:schemeClr val="accent2"/>
                </a:solidFill>
              </a:rPr>
              <a:t>端口</a:t>
            </a:r>
            <a:r>
              <a:rPr lang="zh-CN" altLang="en-US" sz="1800" dirty="0"/>
              <a:t>的</a:t>
            </a:r>
            <a:r>
              <a:rPr lang="en-US" altLang="zh-CN" sz="1800" err="1">
                <a:latin typeface="Arial" panose="020B0604020202090204" pitchFamily="34" charset="0"/>
              </a:rPr>
              <a:t>www.someSchool.edu</a:t>
            </a:r>
            <a:r>
              <a:rPr lang="zh-CN" altLang="en-US" sz="1800" dirty="0">
                <a:solidFill>
                  <a:schemeClr val="accent2"/>
                </a:solidFill>
              </a:rPr>
              <a:t>发起</a:t>
            </a:r>
            <a:r>
              <a:rPr lang="en-US" altLang="zh-CN" sz="1800">
                <a:solidFill>
                  <a:schemeClr val="accent2"/>
                </a:solidFill>
              </a:rPr>
              <a:t>TCP</a:t>
            </a:r>
            <a:r>
              <a:rPr lang="zh-CN" altLang="en-US" sz="1800" dirty="0">
                <a:solidFill>
                  <a:schemeClr val="accent2"/>
                </a:solidFill>
              </a:rPr>
              <a:t>连接</a:t>
            </a:r>
            <a:endParaRPr lang="zh-CN" altLang="en-US" sz="1800" dirty="0">
              <a:solidFill>
                <a:schemeClr val="accent2"/>
              </a:solidFill>
            </a:endParaRPr>
          </a:p>
        </p:txBody>
      </p:sp>
      <p:sp>
        <p:nvSpPr>
          <p:cNvPr id="41989" name="矩形 41988"/>
          <p:cNvSpPr/>
          <p:nvPr/>
        </p:nvSpPr>
        <p:spPr>
          <a:xfrm>
            <a:off x="704850" y="3829050"/>
            <a:ext cx="3810000" cy="107632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sz="2000">
                <a:solidFill>
                  <a:srgbClr val="FF0000"/>
                </a:solidFill>
              </a:rPr>
              <a:t>2.</a:t>
            </a:r>
            <a:r>
              <a:rPr lang="en-US" altLang="zh-CN" sz="2000"/>
              <a:t> HTTP</a:t>
            </a:r>
            <a:r>
              <a:rPr lang="zh-CN" altLang="en-US" sz="2000" dirty="0"/>
              <a:t>客户机发送</a:t>
            </a:r>
            <a:r>
              <a:rPr lang="zh-CN" altLang="en-US" sz="1800" dirty="0"/>
              <a:t> </a:t>
            </a:r>
            <a:r>
              <a:rPr lang="en-US" altLang="zh-CN" sz="1800"/>
              <a:t>HTTP </a:t>
            </a:r>
            <a:r>
              <a:rPr lang="zh-CN" altLang="en-US" sz="1800" i="1" dirty="0">
                <a:solidFill>
                  <a:schemeClr val="accent2"/>
                </a:solidFill>
              </a:rPr>
              <a:t>请求报文</a:t>
            </a:r>
            <a:r>
              <a:rPr lang="en-US" altLang="zh-CN" sz="1800" i="1">
                <a:solidFill>
                  <a:schemeClr val="accent2"/>
                </a:solidFill>
              </a:rPr>
              <a:t> </a:t>
            </a:r>
            <a:r>
              <a:rPr lang="en-US" altLang="zh-CN" sz="1800"/>
              <a:t>(</a:t>
            </a:r>
            <a:r>
              <a:rPr lang="zh-CN" altLang="en-US" sz="1800" dirty="0"/>
              <a:t>包含</a:t>
            </a:r>
            <a:r>
              <a:rPr lang="en-US" altLang="zh-CN" sz="1800"/>
              <a:t>URL)</a:t>
            </a:r>
            <a:r>
              <a:rPr lang="zh-CN" altLang="en-US" sz="1800" dirty="0"/>
              <a:t>进</a:t>
            </a:r>
            <a:r>
              <a:rPr lang="en-US" altLang="zh-CN" sz="1800"/>
              <a:t>TCP </a:t>
            </a:r>
            <a:r>
              <a:rPr lang="zh-CN" altLang="en-US" sz="1800" dirty="0"/>
              <a:t>连接套接字</a:t>
            </a:r>
            <a:r>
              <a:rPr lang="en-US" altLang="zh-CN" sz="1800"/>
              <a:t>. </a:t>
            </a:r>
            <a:r>
              <a:rPr lang="zh-CN" altLang="en-US" sz="1800" dirty="0"/>
              <a:t>报文</a:t>
            </a:r>
            <a:r>
              <a:rPr lang="zh-CN" altLang="en-US" sz="1800" b="1" dirty="0">
                <a:solidFill>
                  <a:schemeClr val="accent2"/>
                </a:solidFill>
              </a:rPr>
              <a:t>指示客户机要对象</a:t>
            </a:r>
            <a:r>
              <a:rPr lang="en-US" altLang="zh-CN" sz="1800" b="1" err="1">
                <a:solidFill>
                  <a:schemeClr val="accent2"/>
                </a:solidFill>
                <a:latin typeface="Arial" panose="020B0604020202090204" pitchFamily="34" charset="0"/>
              </a:rPr>
              <a:t>someDepartment/home.index</a:t>
            </a:r>
            <a:endParaRPr lang="en-US" altLang="zh-CN" sz="1800" b="1" err="1">
              <a:solidFill>
                <a:schemeClr val="accent2"/>
              </a:solidFill>
              <a:latin typeface="Arial" panose="020B0604020202090204" pitchFamily="34" charset="0"/>
            </a:endParaRPr>
          </a:p>
        </p:txBody>
      </p:sp>
      <p:sp>
        <p:nvSpPr>
          <p:cNvPr id="41990" name="矩形 41989"/>
          <p:cNvSpPr/>
          <p:nvPr/>
        </p:nvSpPr>
        <p:spPr>
          <a:xfrm>
            <a:off x="4781550" y="2524125"/>
            <a:ext cx="3810000" cy="150495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sz="2000">
                <a:solidFill>
                  <a:srgbClr val="FF0000"/>
                </a:solidFill>
              </a:rPr>
              <a:t>1b.</a:t>
            </a:r>
            <a:r>
              <a:rPr lang="en-US" altLang="zh-CN" sz="2000"/>
              <a:t> </a:t>
            </a:r>
            <a:r>
              <a:rPr lang="zh-CN" altLang="en-US" sz="2000" dirty="0"/>
              <a:t>在主机</a:t>
            </a:r>
            <a:r>
              <a:rPr lang="en-US" altLang="zh-CN" sz="1800">
                <a:latin typeface="Arial" panose="020B0604020202090204" pitchFamily="34" charset="0"/>
                <a:hlinkClick r:id="rId1"/>
              </a:rPr>
              <a:t>www.someSchool.edu</a:t>
            </a:r>
            <a:r>
              <a:rPr lang="en-US" altLang="zh-CN" sz="1800">
                <a:latin typeface="Arial" panose="020B0604020202090204" pitchFamily="34" charset="0"/>
              </a:rPr>
              <a:t> </a:t>
            </a:r>
            <a:r>
              <a:rPr lang="zh-CN" altLang="en-US" sz="1800" dirty="0">
                <a:latin typeface="Arial" panose="020B0604020202090204" pitchFamily="34" charset="0"/>
              </a:rPr>
              <a:t>的</a:t>
            </a:r>
            <a:r>
              <a:rPr lang="en-US" altLang="zh-CN" sz="2000"/>
              <a:t>HTTP</a:t>
            </a:r>
            <a:r>
              <a:rPr lang="zh-CN" altLang="en-US" sz="2000" dirty="0"/>
              <a:t>服务器在</a:t>
            </a:r>
            <a:r>
              <a:rPr lang="en-US" altLang="zh-CN" sz="2000"/>
              <a:t>80</a:t>
            </a:r>
            <a:r>
              <a:rPr lang="zh-CN" altLang="en-US" sz="2000" dirty="0"/>
              <a:t>端口等待</a:t>
            </a:r>
            <a:r>
              <a:rPr lang="en-US" altLang="zh-CN" sz="2000">
                <a:solidFill>
                  <a:schemeClr val="accent2"/>
                </a:solidFill>
              </a:rPr>
              <a:t>TCP</a:t>
            </a:r>
            <a:r>
              <a:rPr lang="zh-CN" altLang="en-US" sz="2000" dirty="0">
                <a:solidFill>
                  <a:schemeClr val="accent2"/>
                </a:solidFill>
              </a:rPr>
              <a:t>连接“</a:t>
            </a:r>
            <a:r>
              <a:rPr lang="zh-CN" altLang="en-US" sz="1800" dirty="0">
                <a:solidFill>
                  <a:schemeClr val="accent2"/>
                </a:solidFill>
              </a:rPr>
              <a:t>接受”连接，通知客户机</a:t>
            </a:r>
            <a:endParaRPr lang="zh-CN" altLang="en-US" sz="1800" dirty="0">
              <a:solidFill>
                <a:schemeClr val="accent2"/>
              </a:solidFill>
            </a:endParaRPr>
          </a:p>
        </p:txBody>
      </p:sp>
      <p:sp>
        <p:nvSpPr>
          <p:cNvPr id="41991" name="矩形 41990"/>
          <p:cNvSpPr/>
          <p:nvPr/>
        </p:nvSpPr>
        <p:spPr>
          <a:xfrm>
            <a:off x="4724400" y="4381500"/>
            <a:ext cx="3810000" cy="180022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sz="2000">
                <a:solidFill>
                  <a:srgbClr val="FF0000"/>
                </a:solidFill>
              </a:rPr>
              <a:t>3.</a:t>
            </a:r>
            <a:r>
              <a:rPr lang="en-US" altLang="zh-CN" sz="2000"/>
              <a:t> </a:t>
            </a:r>
            <a:r>
              <a:rPr lang="en-US" altLang="zh-CN" sz="1800"/>
              <a:t>HTTP</a:t>
            </a:r>
            <a:r>
              <a:rPr lang="zh-CN" altLang="en-US" sz="1800" dirty="0"/>
              <a:t>服务器接收请求报文，形成</a:t>
            </a:r>
            <a:r>
              <a:rPr lang="zh-CN" altLang="en-US" sz="1800" i="1" dirty="0">
                <a:solidFill>
                  <a:schemeClr val="accent2"/>
                </a:solidFill>
              </a:rPr>
              <a:t>响应报文</a:t>
            </a:r>
            <a:r>
              <a:rPr lang="zh-CN" altLang="en-US" sz="1800" dirty="0"/>
              <a:t>包含请求对象，并向套接字其</a:t>
            </a:r>
            <a:r>
              <a:rPr lang="zh-CN" altLang="en-US" sz="1800" dirty="0">
                <a:solidFill>
                  <a:schemeClr val="accent2"/>
                </a:solidFill>
              </a:rPr>
              <a:t>发送报文</a:t>
            </a:r>
            <a:endParaRPr lang="zh-CN" altLang="en-US" sz="1800" dirty="0">
              <a:solidFill>
                <a:schemeClr val="accent2"/>
              </a:solidFill>
            </a:endParaRPr>
          </a:p>
        </p:txBody>
      </p:sp>
      <p:sp>
        <p:nvSpPr>
          <p:cNvPr id="41992" name="直接连接符 41991"/>
          <p:cNvSpPr/>
          <p:nvPr/>
        </p:nvSpPr>
        <p:spPr>
          <a:xfrm>
            <a:off x="4048125" y="2647950"/>
            <a:ext cx="1095375" cy="523875"/>
          </a:xfrm>
          <a:prstGeom prst="line">
            <a:avLst/>
          </a:prstGeom>
          <a:ln w="38100" cap="flat" cmpd="sng">
            <a:solidFill>
              <a:srgbClr val="FF0000"/>
            </a:solidFill>
            <a:prstDash val="solid"/>
            <a:headEnd type="none" w="med" len="med"/>
            <a:tailEnd type="triangle" w="med" len="med"/>
          </a:ln>
        </p:spPr>
      </p:sp>
      <p:sp>
        <p:nvSpPr>
          <p:cNvPr id="41993" name="直接连接符 41992"/>
          <p:cNvSpPr/>
          <p:nvPr/>
        </p:nvSpPr>
        <p:spPr>
          <a:xfrm>
            <a:off x="3895725" y="4591050"/>
            <a:ext cx="1095375" cy="523875"/>
          </a:xfrm>
          <a:prstGeom prst="line">
            <a:avLst/>
          </a:prstGeom>
          <a:ln w="38100" cap="flat" cmpd="sng">
            <a:solidFill>
              <a:srgbClr val="FF0000"/>
            </a:solidFill>
            <a:prstDash val="solid"/>
            <a:headEnd type="none" w="med" len="med"/>
            <a:tailEnd type="triangle" w="med" len="med"/>
          </a:ln>
        </p:spPr>
      </p:sp>
      <p:sp>
        <p:nvSpPr>
          <p:cNvPr id="41994" name="直接连接符 41993"/>
          <p:cNvSpPr/>
          <p:nvPr/>
        </p:nvSpPr>
        <p:spPr>
          <a:xfrm flipH="1">
            <a:off x="3933825" y="5124450"/>
            <a:ext cx="1095375" cy="523875"/>
          </a:xfrm>
          <a:prstGeom prst="line">
            <a:avLst/>
          </a:prstGeom>
          <a:ln w="38100" cap="flat" cmpd="sng">
            <a:solidFill>
              <a:srgbClr val="FF0000"/>
            </a:solidFill>
            <a:prstDash val="solid"/>
            <a:headEnd type="none" w="med" len="med"/>
            <a:tailEnd type="triangle" w="med" len="med"/>
          </a:ln>
        </p:spPr>
      </p:sp>
      <p:sp>
        <p:nvSpPr>
          <p:cNvPr id="41996" name="文本框 41995"/>
          <p:cNvSpPr txBox="1"/>
          <p:nvPr/>
        </p:nvSpPr>
        <p:spPr>
          <a:xfrm>
            <a:off x="176213" y="5942013"/>
            <a:ext cx="815975" cy="457200"/>
          </a:xfrm>
          <a:prstGeom prst="rect">
            <a:avLst/>
          </a:prstGeom>
          <a:noFill/>
          <a:ln w="9525">
            <a:noFill/>
          </a:ln>
        </p:spPr>
        <p:txBody>
          <a:bodyPr wrap="none" anchor="t" anchorCtr="0">
            <a:spAutoFit/>
          </a:bodyPr>
          <a:p>
            <a:pPr algn="ctr">
              <a:spcBef>
                <a:spcPct val="0"/>
              </a:spcBef>
            </a:pPr>
            <a:r>
              <a:rPr lang="en-US" altLang="zh-CN">
                <a:solidFill>
                  <a:schemeClr val="accent2"/>
                </a:solidFill>
                <a:latin typeface="Comic Sans MS" panose="030F0902030302020204" pitchFamily="66" charset="0"/>
                <a:ea typeface="宋体" pitchFamily="2" charset="-122"/>
              </a:rPr>
              <a:t>time</a:t>
            </a:r>
            <a:endParaRPr lang="en-US" altLang="zh-CN">
              <a:latin typeface="Times New Roman" panose="02020503050405090304" pitchFamily="18" charset="0"/>
              <a:ea typeface="宋体" pitchFamily="2" charset="-122"/>
            </a:endParaRPr>
          </a:p>
        </p:txBody>
      </p:sp>
      <p:sp>
        <p:nvSpPr>
          <p:cNvPr id="41998" name="直接连接符 41997"/>
          <p:cNvSpPr/>
          <p:nvPr/>
        </p:nvSpPr>
        <p:spPr>
          <a:xfrm flipH="1">
            <a:off x="4019550" y="3162300"/>
            <a:ext cx="1095375" cy="523875"/>
          </a:xfrm>
          <a:prstGeom prst="line">
            <a:avLst/>
          </a:prstGeom>
          <a:ln w="38100" cap="flat" cmpd="sng">
            <a:solidFill>
              <a:srgbClr val="FF0000"/>
            </a:solidFill>
            <a:prstDash val="solid"/>
            <a:headEnd type="none" w="med" len="med"/>
            <a:tailEnd type="triangle" w="med" len="med"/>
          </a:ln>
        </p:spPr>
      </p:sp>
      <p:sp>
        <p:nvSpPr>
          <p:cNvPr id="41999" name="文本框 41998"/>
          <p:cNvSpPr txBox="1"/>
          <p:nvPr/>
        </p:nvSpPr>
        <p:spPr>
          <a:xfrm>
            <a:off x="5911850" y="968375"/>
            <a:ext cx="3232150" cy="641350"/>
          </a:xfrm>
          <a:prstGeom prst="rect">
            <a:avLst/>
          </a:prstGeom>
          <a:noFill/>
          <a:ln w="9525">
            <a:noFill/>
          </a:ln>
        </p:spPr>
        <p:txBody>
          <a:bodyPr>
            <a:spAutoFit/>
          </a:bodyPr>
          <a:p>
            <a:pPr algn="ctr">
              <a:spcBef>
                <a:spcPct val="0"/>
              </a:spcBef>
            </a:pPr>
            <a:r>
              <a:rPr lang="en-US" altLang="zh-CN" sz="1800">
                <a:latin typeface="Arial" panose="020B0604020202090204" pitchFamily="34" charset="0"/>
                <a:ea typeface="宋体" pitchFamily="2" charset="-122"/>
              </a:rPr>
              <a:t>(</a:t>
            </a:r>
            <a:r>
              <a:rPr lang="zh-CN" altLang="en-US" sz="1800" dirty="0">
                <a:latin typeface="Arial" panose="020B0604020202090204" pitchFamily="34" charset="0"/>
                <a:ea typeface="宋体" pitchFamily="2" charset="-122"/>
              </a:rPr>
              <a:t>包括文本和对</a:t>
            </a:r>
            <a:r>
              <a:rPr lang="en-US" altLang="zh-CN" sz="1800">
                <a:latin typeface="Arial" panose="020B0604020202090204" pitchFamily="34" charset="0"/>
                <a:ea typeface="宋体" pitchFamily="2" charset="-122"/>
              </a:rPr>
              <a:t>10</a:t>
            </a:r>
            <a:r>
              <a:rPr lang="zh-CN" altLang="en-US" sz="1800" dirty="0">
                <a:latin typeface="Arial" panose="020B0604020202090204" pitchFamily="34" charset="0"/>
                <a:ea typeface="宋体" pitchFamily="2" charset="-122"/>
              </a:rPr>
              <a:t>个</a:t>
            </a:r>
            <a:r>
              <a:rPr lang="en-US" altLang="zh-CN" sz="1800">
                <a:latin typeface="Arial" panose="020B0604020202090204" pitchFamily="34" charset="0"/>
                <a:ea typeface="宋体" pitchFamily="2" charset="-122"/>
              </a:rPr>
              <a:t>jpeg</a:t>
            </a:r>
            <a:r>
              <a:rPr lang="zh-CN" altLang="en-US" sz="1800" dirty="0">
                <a:latin typeface="Arial" panose="020B0604020202090204" pitchFamily="34" charset="0"/>
                <a:ea typeface="宋体" pitchFamily="2" charset="-122"/>
              </a:rPr>
              <a:t>图片的引用 </a:t>
            </a:r>
            <a:r>
              <a:rPr lang="en-US" altLang="zh-CN" sz="1800">
                <a:latin typeface="Arial" panose="020B0604020202090204" pitchFamily="34" charset="0"/>
                <a:ea typeface="宋体" pitchFamily="2" charset="-122"/>
              </a:rPr>
              <a:t>images)</a:t>
            </a:r>
            <a:endParaRPr lang="en-US" altLang="zh-CN">
              <a:latin typeface="Times New Roman" panose="02020503050405090304" pitchFamily="18" charset="0"/>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3012" name="标题 43011"/>
          <p:cNvSpPr>
            <a:spLocks noGrp="1"/>
          </p:cNvSpPr>
          <p:nvPr>
            <p:ph type="title"/>
          </p:nvPr>
        </p:nvSpPr>
        <p:spPr>
          <a:xfrm>
            <a:off x="542925" y="257175"/>
            <a:ext cx="7772400" cy="866775"/>
          </a:xfrm>
        </p:spPr>
        <p:txBody>
          <a:bodyPr anchor="ctr" anchorCtr="0"/>
          <a:p>
            <a:r>
              <a:rPr lang="zh-CN" altLang="en-US" sz="3600" dirty="0"/>
              <a:t>非持久</a:t>
            </a:r>
            <a:r>
              <a:rPr lang="en-US" altLang="zh-CN" sz="3600"/>
              <a:t>HTTP(</a:t>
            </a:r>
            <a:r>
              <a:rPr lang="zh-CN" altLang="en-US" sz="3600" dirty="0"/>
              <a:t>续</a:t>
            </a:r>
            <a:r>
              <a:rPr lang="en-US" altLang="zh-CN" sz="3600"/>
              <a:t>)</a:t>
            </a:r>
            <a:endParaRPr lang="en-US" altLang="zh-CN" sz="3600"/>
          </a:p>
        </p:txBody>
      </p:sp>
      <p:sp>
        <p:nvSpPr>
          <p:cNvPr id="43014" name="文本占位符 43013"/>
          <p:cNvSpPr>
            <a:spLocks noGrp="1"/>
          </p:cNvSpPr>
          <p:nvPr>
            <p:ph type="body" sz="half" idx="2"/>
          </p:nvPr>
        </p:nvSpPr>
        <p:spPr>
          <a:xfrm>
            <a:off x="1095375" y="2047875"/>
            <a:ext cx="3810000" cy="1533525"/>
          </a:xfrm>
        </p:spPr>
        <p:txBody>
          <a:bodyPr/>
          <a:p>
            <a:pPr>
              <a:buClr>
                <a:schemeClr val="accent2"/>
              </a:buClr>
              <a:buSzPct val="85000"/>
              <a:buFont typeface="ZapfDingbats" pitchFamily="82" charset="2"/>
              <a:buNone/>
            </a:pPr>
            <a:r>
              <a:rPr lang="en-US" altLang="zh-CN" sz="2400">
                <a:solidFill>
                  <a:srgbClr val="FF0000"/>
                </a:solidFill>
              </a:rPr>
              <a:t>5</a:t>
            </a:r>
            <a:r>
              <a:rPr lang="en-US" altLang="zh-CN" sz="2000">
                <a:solidFill>
                  <a:srgbClr val="FF0000"/>
                </a:solidFill>
              </a:rPr>
              <a:t>.</a:t>
            </a:r>
            <a:r>
              <a:rPr lang="en-US" altLang="zh-CN" sz="2000"/>
              <a:t> HTTP</a:t>
            </a:r>
            <a:r>
              <a:rPr lang="zh-CN" altLang="en-US" sz="2000" dirty="0"/>
              <a:t>客户机接收包含</a:t>
            </a:r>
            <a:r>
              <a:rPr lang="en-US" altLang="zh-CN" sz="2000"/>
              <a:t>html</a:t>
            </a:r>
            <a:r>
              <a:rPr lang="zh-CN" altLang="en-US" sz="2000" dirty="0"/>
              <a:t>文件的响应报文，显示</a:t>
            </a:r>
            <a:r>
              <a:rPr lang="en-US" altLang="zh-CN" sz="2000"/>
              <a:t>html.  </a:t>
            </a:r>
            <a:r>
              <a:rPr lang="zh-CN" altLang="en-US" sz="2000" dirty="0"/>
              <a:t>解析</a:t>
            </a:r>
            <a:r>
              <a:rPr lang="en-US" altLang="zh-CN" sz="2000"/>
              <a:t>html</a:t>
            </a:r>
            <a:r>
              <a:rPr lang="zh-CN" altLang="en-US" sz="2000" dirty="0"/>
              <a:t>文件，发现对</a:t>
            </a:r>
            <a:r>
              <a:rPr lang="en-US" altLang="zh-CN" sz="2000"/>
              <a:t>10</a:t>
            </a:r>
            <a:r>
              <a:rPr lang="zh-CN" altLang="en-US" sz="2000" dirty="0"/>
              <a:t>个</a:t>
            </a:r>
            <a:r>
              <a:rPr lang="en-US" altLang="zh-CN" sz="2000" dirty="0"/>
              <a:t>JPEG</a:t>
            </a:r>
            <a:r>
              <a:rPr lang="zh-CN" altLang="en-US" sz="2000" dirty="0"/>
              <a:t>图片的引用</a:t>
            </a:r>
            <a:endParaRPr lang="zh-CN" altLang="en-US" sz="2000" dirty="0"/>
          </a:p>
        </p:txBody>
      </p:sp>
      <p:sp>
        <p:nvSpPr>
          <p:cNvPr id="43015" name="矩形 43014"/>
          <p:cNvSpPr/>
          <p:nvPr/>
        </p:nvSpPr>
        <p:spPr>
          <a:xfrm>
            <a:off x="1085850" y="3568700"/>
            <a:ext cx="3810000" cy="66675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sz="2000">
                <a:solidFill>
                  <a:srgbClr val="FF0000"/>
                </a:solidFill>
              </a:rPr>
              <a:t>6.</a:t>
            </a:r>
            <a:r>
              <a:rPr lang="en-US" altLang="zh-CN" sz="2000"/>
              <a:t> </a:t>
            </a:r>
            <a:r>
              <a:rPr lang="zh-CN" altLang="en-US" sz="2000" dirty="0"/>
              <a:t>对</a:t>
            </a:r>
            <a:r>
              <a:rPr lang="zh-CN" sz="2000"/>
              <a:t>每个引用的</a:t>
            </a:r>
            <a:r>
              <a:rPr lang="en-US" altLang="zh-CN" sz="2000"/>
              <a:t>JPEG</a:t>
            </a:r>
            <a:r>
              <a:rPr lang="zh-CN" altLang="en-US" sz="2000" dirty="0"/>
              <a:t>对象重复步骤</a:t>
            </a:r>
            <a:r>
              <a:rPr lang="en-US" altLang="zh-CN" sz="2000"/>
              <a:t>1-5</a:t>
            </a:r>
            <a:endParaRPr lang="en-US" altLang="zh-CN" sz="1800"/>
          </a:p>
        </p:txBody>
      </p:sp>
      <p:sp>
        <p:nvSpPr>
          <p:cNvPr id="43016" name="矩形 43015"/>
          <p:cNvSpPr/>
          <p:nvPr/>
        </p:nvSpPr>
        <p:spPr>
          <a:xfrm>
            <a:off x="5032375" y="1492250"/>
            <a:ext cx="3810000" cy="73342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sz="2000">
                <a:solidFill>
                  <a:srgbClr val="FF0000"/>
                </a:solidFill>
              </a:rPr>
              <a:t>4.</a:t>
            </a:r>
            <a:r>
              <a:rPr lang="en-US" altLang="zh-CN" sz="2000"/>
              <a:t> HTTP</a:t>
            </a:r>
            <a:r>
              <a:rPr lang="zh-CN" altLang="en-US" sz="2000" dirty="0"/>
              <a:t>服务器关闭</a:t>
            </a:r>
            <a:r>
              <a:rPr lang="en-US" altLang="zh-CN" sz="1800"/>
              <a:t>TCP </a:t>
            </a:r>
            <a:r>
              <a:rPr lang="zh-CN" altLang="en-US" sz="1800" dirty="0"/>
              <a:t>连接</a:t>
            </a:r>
            <a:endParaRPr lang="zh-CN" altLang="en-US" sz="2000" dirty="0"/>
          </a:p>
        </p:txBody>
      </p:sp>
      <p:sp>
        <p:nvSpPr>
          <p:cNvPr id="43010" name="直接连接符 43009"/>
          <p:cNvSpPr/>
          <p:nvPr/>
        </p:nvSpPr>
        <p:spPr>
          <a:xfrm>
            <a:off x="542925" y="1519238"/>
            <a:ext cx="0" cy="2571750"/>
          </a:xfrm>
          <a:prstGeom prst="line">
            <a:avLst/>
          </a:prstGeom>
          <a:ln w="19050" cap="flat" cmpd="sng">
            <a:solidFill>
              <a:schemeClr val="accent2"/>
            </a:solidFill>
            <a:prstDash val="solid"/>
            <a:headEnd type="none" w="med" len="med"/>
            <a:tailEnd type="triangle" w="med" len="med"/>
          </a:ln>
        </p:spPr>
      </p:sp>
      <p:sp>
        <p:nvSpPr>
          <p:cNvPr id="43011" name="矩形 43010"/>
          <p:cNvSpPr/>
          <p:nvPr/>
        </p:nvSpPr>
        <p:spPr>
          <a:xfrm>
            <a:off x="304800" y="3519488"/>
            <a:ext cx="342900" cy="295275"/>
          </a:xfrm>
          <a:prstGeom prst="rect">
            <a:avLst/>
          </a:prstGeom>
          <a:solidFill>
            <a:schemeClr val="bg1"/>
          </a:solidFill>
          <a:ln w="9525">
            <a:noFill/>
          </a:ln>
        </p:spPr>
        <p:txBody>
          <a:bodyPr/>
          <a:p>
            <a:endParaRPr lang="zh-CN" altLang="en-US"/>
          </a:p>
        </p:txBody>
      </p:sp>
      <p:sp>
        <p:nvSpPr>
          <p:cNvPr id="43021" name="文本框 43020"/>
          <p:cNvSpPr txBox="1"/>
          <p:nvPr/>
        </p:nvSpPr>
        <p:spPr>
          <a:xfrm>
            <a:off x="149225" y="3382963"/>
            <a:ext cx="815975" cy="457200"/>
          </a:xfrm>
          <a:prstGeom prst="rect">
            <a:avLst/>
          </a:prstGeom>
          <a:noFill/>
          <a:ln w="9525">
            <a:noFill/>
          </a:ln>
        </p:spPr>
        <p:txBody>
          <a:bodyPr wrap="none" anchor="t" anchorCtr="0">
            <a:spAutoFit/>
          </a:bodyPr>
          <a:p>
            <a:pPr algn="ctr">
              <a:spcBef>
                <a:spcPct val="0"/>
              </a:spcBef>
            </a:pPr>
            <a:r>
              <a:rPr lang="en-US" altLang="zh-CN">
                <a:solidFill>
                  <a:schemeClr val="accent2"/>
                </a:solidFill>
                <a:latin typeface="Comic Sans MS" panose="030F0902030302020204" pitchFamily="66" charset="0"/>
                <a:ea typeface="宋体" pitchFamily="2" charset="-122"/>
              </a:rPr>
              <a:t>time</a:t>
            </a:r>
            <a:endParaRPr lang="en-US" altLang="zh-CN">
              <a:latin typeface="Times New Roman" panose="02020503050405090304" pitchFamily="18" charset="0"/>
              <a:ea typeface="宋体" pitchFamily="2" charset="-122"/>
            </a:endParaRPr>
          </a:p>
        </p:txBody>
      </p:sp>
      <p:sp>
        <p:nvSpPr>
          <p:cNvPr id="43025" name="直接连接符 43024"/>
          <p:cNvSpPr/>
          <p:nvPr/>
        </p:nvSpPr>
        <p:spPr>
          <a:xfrm flipH="1">
            <a:off x="3762375" y="1449388"/>
            <a:ext cx="1095375" cy="523875"/>
          </a:xfrm>
          <a:prstGeom prst="line">
            <a:avLst/>
          </a:prstGeom>
          <a:ln w="38100" cap="flat" cmpd="sng">
            <a:solidFill>
              <a:srgbClr val="FF0000"/>
            </a:solidFill>
            <a:prstDash val="solid"/>
            <a:headEnd type="none" w="med" len="med"/>
            <a:tailEnd type="triangle" w="med" len="med"/>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14690" name="标题 114689"/>
          <p:cNvSpPr>
            <a:spLocks noGrp="1"/>
          </p:cNvSpPr>
          <p:nvPr>
            <p:ph type="title"/>
          </p:nvPr>
        </p:nvSpPr>
        <p:spPr>
          <a:xfrm>
            <a:off x="533400" y="0"/>
            <a:ext cx="7772400" cy="1143000"/>
          </a:xfrm>
        </p:spPr>
        <p:txBody>
          <a:bodyPr anchor="ctr" anchorCtr="0"/>
          <a:p>
            <a:r>
              <a:rPr lang="zh-CN" altLang="en-US" dirty="0"/>
              <a:t>响应时间建模</a:t>
            </a:r>
            <a:endParaRPr lang="en-US" altLang="zh-CN"/>
          </a:p>
        </p:txBody>
      </p:sp>
      <p:sp>
        <p:nvSpPr>
          <p:cNvPr id="114691" name="文本占位符 114690"/>
          <p:cNvSpPr>
            <a:spLocks noGrp="1"/>
          </p:cNvSpPr>
          <p:nvPr>
            <p:ph type="body" sz="half" idx="1"/>
          </p:nvPr>
        </p:nvSpPr>
        <p:spPr>
          <a:xfrm>
            <a:off x="533400" y="1258888"/>
            <a:ext cx="4090988" cy="4648200"/>
          </a:xfrm>
        </p:spPr>
        <p:txBody>
          <a:bodyPr/>
          <a:p>
            <a:pPr>
              <a:buClr>
                <a:schemeClr val="accent2"/>
              </a:buClr>
              <a:buSzPct val="85000"/>
              <a:buFont typeface="ZapfDingbats" pitchFamily="82" charset="2"/>
              <a:buNone/>
            </a:pPr>
            <a:r>
              <a:rPr lang="zh-CN" altLang="en-US" sz="2400" dirty="0">
                <a:solidFill>
                  <a:srgbClr val="FF0000"/>
                </a:solidFill>
              </a:rPr>
              <a:t>往返时延</a:t>
            </a:r>
            <a:r>
              <a:rPr lang="en-US" altLang="zh-CN" sz="2400">
                <a:solidFill>
                  <a:srgbClr val="FF0000"/>
                </a:solidFill>
              </a:rPr>
              <a:t>RRT</a:t>
            </a:r>
            <a:r>
              <a:rPr lang="zh-CN" altLang="en-US" sz="2400" dirty="0">
                <a:solidFill>
                  <a:srgbClr val="FF0000"/>
                </a:solidFill>
              </a:rPr>
              <a:t>的定义</a:t>
            </a:r>
            <a:r>
              <a:rPr lang="en-US" altLang="zh-CN" sz="2400">
                <a:solidFill>
                  <a:srgbClr val="FF0000"/>
                </a:solidFill>
              </a:rPr>
              <a:t>:</a:t>
            </a:r>
            <a:r>
              <a:rPr lang="en-US" altLang="zh-CN" sz="2400"/>
              <a:t> </a:t>
            </a:r>
            <a:r>
              <a:rPr lang="zh-CN" altLang="en-US" sz="2400" dirty="0"/>
              <a:t>从客户机到服务器发送一个小分组并返回所历经的时间</a:t>
            </a:r>
            <a:r>
              <a:rPr lang="en-US" altLang="zh-CN" sz="2400"/>
              <a:t>.</a:t>
            </a:r>
            <a:endParaRPr lang="en-US" altLang="zh-CN" sz="2400"/>
          </a:p>
          <a:p>
            <a:pPr>
              <a:buClr>
                <a:schemeClr val="accent2"/>
              </a:buClr>
              <a:buSzPct val="85000"/>
              <a:buFont typeface="ZapfDingbats" pitchFamily="82" charset="2"/>
              <a:buNone/>
            </a:pPr>
            <a:r>
              <a:rPr lang="zh-CN" altLang="en-US" sz="2400" u="sng" dirty="0">
                <a:solidFill>
                  <a:srgbClr val="FF0000"/>
                </a:solidFill>
              </a:rPr>
              <a:t>响应时间</a:t>
            </a:r>
            <a:r>
              <a:rPr lang="en-US" altLang="zh-CN" sz="2400" u="sng">
                <a:solidFill>
                  <a:srgbClr val="FF0000"/>
                </a:solidFill>
              </a:rPr>
              <a:t>:</a:t>
            </a:r>
            <a:endParaRPr lang="en-US" altLang="zh-CN" sz="2400"/>
          </a:p>
          <a:p>
            <a:pPr>
              <a:buClr>
                <a:schemeClr val="accent2"/>
              </a:buClr>
              <a:buSzPct val="85000"/>
              <a:buFont typeface="ZapfDingbats" pitchFamily="82" charset="2"/>
            </a:pPr>
            <a:r>
              <a:rPr lang="zh-CN" altLang="en-US" sz="2400" dirty="0"/>
              <a:t>一个</a:t>
            </a:r>
            <a:r>
              <a:rPr lang="en-US" altLang="zh-CN" sz="2400"/>
              <a:t>RTT</a:t>
            </a:r>
            <a:r>
              <a:rPr lang="zh-CN" altLang="en-US" sz="2400" dirty="0"/>
              <a:t>发起</a:t>
            </a:r>
            <a:r>
              <a:rPr lang="en-US" altLang="zh-CN" sz="2400"/>
              <a:t>TCP</a:t>
            </a:r>
            <a:r>
              <a:rPr lang="zh-CN" altLang="en-US" sz="2400" dirty="0"/>
              <a:t>连接</a:t>
            </a:r>
            <a:endParaRPr lang="en-US" altLang="zh-CN" sz="2400"/>
          </a:p>
          <a:p>
            <a:pPr>
              <a:buClr>
                <a:schemeClr val="accent2"/>
              </a:buClr>
              <a:buSzPct val="85000"/>
              <a:buFont typeface="ZapfDingbats" pitchFamily="82" charset="2"/>
            </a:pPr>
            <a:r>
              <a:rPr lang="zh-CN" altLang="en-US" sz="2400" dirty="0"/>
              <a:t>对</a:t>
            </a:r>
            <a:r>
              <a:rPr lang="en-US" altLang="zh-CN" sz="2400"/>
              <a:t>HTTP</a:t>
            </a:r>
            <a:r>
              <a:rPr lang="zh-CN" altLang="en-US" sz="2400" dirty="0"/>
              <a:t>请求和返回的</a:t>
            </a:r>
            <a:r>
              <a:rPr lang="en-US" altLang="zh-CN" sz="2400"/>
              <a:t>HTTP</a:t>
            </a:r>
            <a:r>
              <a:rPr lang="zh-CN" altLang="en-US" sz="2400" dirty="0"/>
              <a:t>响应前几个字节的一个</a:t>
            </a:r>
            <a:r>
              <a:rPr lang="en-US" altLang="zh-CN" sz="2400"/>
              <a:t>RTT</a:t>
            </a:r>
            <a:endParaRPr lang="en-US" altLang="zh-CN" sz="2400"/>
          </a:p>
          <a:p>
            <a:pPr>
              <a:buClr>
                <a:schemeClr val="accent2"/>
              </a:buClr>
              <a:buSzPct val="85000"/>
              <a:buFont typeface="ZapfDingbats" pitchFamily="82" charset="2"/>
            </a:pPr>
            <a:r>
              <a:rPr lang="zh-CN" altLang="en-US" sz="2400" dirty="0"/>
              <a:t>文件传输时间</a:t>
            </a:r>
            <a:endParaRPr lang="en-US" altLang="zh-CN" sz="2400"/>
          </a:p>
          <a:p>
            <a:pPr>
              <a:buClr>
                <a:schemeClr val="accent2"/>
              </a:buClr>
              <a:buSzPct val="85000"/>
              <a:buFont typeface="ZapfDingbats" pitchFamily="82" charset="2"/>
              <a:buNone/>
            </a:pPr>
            <a:r>
              <a:rPr lang="zh-CN" altLang="en-US" sz="2400" dirty="0">
                <a:solidFill>
                  <a:srgbClr val="FF0000"/>
                </a:solidFill>
              </a:rPr>
              <a:t>总计</a:t>
            </a:r>
            <a:r>
              <a:rPr lang="en-US" altLang="zh-CN" sz="2400">
                <a:solidFill>
                  <a:srgbClr val="FF0000"/>
                </a:solidFill>
              </a:rPr>
              <a:t> = 2RTT+</a:t>
            </a:r>
            <a:r>
              <a:rPr lang="zh-CN" altLang="en-US" sz="2400" dirty="0">
                <a:solidFill>
                  <a:srgbClr val="FF0000"/>
                </a:solidFill>
              </a:rPr>
              <a:t>传输时间</a:t>
            </a:r>
            <a:endParaRPr lang="en-US" altLang="zh-CN" sz="2400"/>
          </a:p>
          <a:p>
            <a:pPr>
              <a:buClr>
                <a:schemeClr val="accent2"/>
              </a:buClr>
              <a:buSzPct val="85000"/>
              <a:buFont typeface="ZapfDingbats" pitchFamily="82" charset="2"/>
              <a:buNone/>
            </a:pPr>
            <a:endParaRPr lang="en-US" altLang="zh-CN" sz="2400"/>
          </a:p>
        </p:txBody>
      </p:sp>
      <p:graphicFrame>
        <p:nvGraphicFramePr>
          <p:cNvPr id="114693" name="对象 114692"/>
          <p:cNvGraphicFramePr/>
          <p:nvPr/>
        </p:nvGraphicFramePr>
        <p:xfrm>
          <a:off x="5694363" y="1665288"/>
          <a:ext cx="752475" cy="596900"/>
        </p:xfrm>
        <a:graphic>
          <a:graphicData uri="http://schemas.openxmlformats.org/presentationml/2006/ole">
            <mc:AlternateContent xmlns:mc="http://schemas.openxmlformats.org/markup-compatibility/2006">
              <mc:Choice xmlns:v="urn:schemas-microsoft-com:vml" Requires="v">
                <p:oleObj spid="_x0000_s3094" name="" r:id="rId1" imgW="1305560" imgH="1082675" progId="MS_ClipArt_Gallery.2">
                  <p:embed/>
                </p:oleObj>
              </mc:Choice>
              <mc:Fallback>
                <p:oleObj name="" r:id="rId1" imgW="1305560" imgH="1082675" progId="MS_ClipArt_Gallery.2">
                  <p:embed/>
                  <p:pic>
                    <p:nvPicPr>
                      <p:cNvPr id="0" name="图片 3093"/>
                      <p:cNvPicPr/>
                      <p:nvPr/>
                    </p:nvPicPr>
                    <p:blipFill>
                      <a:blip r:embed="rId2"/>
                      <a:stretch>
                        <a:fillRect/>
                      </a:stretch>
                    </p:blipFill>
                    <p:spPr>
                      <a:xfrm>
                        <a:off x="5694363" y="1665288"/>
                        <a:ext cx="752475" cy="596900"/>
                      </a:xfrm>
                      <a:prstGeom prst="rect">
                        <a:avLst/>
                      </a:prstGeom>
                      <a:noFill/>
                      <a:ln w="38100">
                        <a:noFill/>
                        <a:miter/>
                      </a:ln>
                    </p:spPr>
                  </p:pic>
                </p:oleObj>
              </mc:Fallback>
            </mc:AlternateContent>
          </a:graphicData>
        </a:graphic>
      </p:graphicFrame>
      <p:grpSp>
        <p:nvGrpSpPr>
          <p:cNvPr id="114694" name="组合 114693"/>
          <p:cNvGrpSpPr/>
          <p:nvPr/>
        </p:nvGrpSpPr>
        <p:grpSpPr>
          <a:xfrm>
            <a:off x="7593013" y="1260475"/>
            <a:ext cx="504825" cy="1071563"/>
            <a:chOff x="4180" y="783"/>
            <a:chExt cx="150" cy="307"/>
          </a:xfrm>
        </p:grpSpPr>
        <p:sp>
          <p:nvSpPr>
            <p:cNvPr id="114695" name="平行四边形 114694"/>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14696" name="矩形 114695"/>
            <p:cNvSpPr/>
            <p:nvPr/>
          </p:nvSpPr>
          <p:spPr>
            <a:xfrm>
              <a:off x="4256" y="785"/>
              <a:ext cx="69" cy="236"/>
            </a:xfrm>
            <a:prstGeom prst="rect">
              <a:avLst/>
            </a:prstGeom>
            <a:solidFill>
              <a:srgbClr val="33CCCC"/>
            </a:solidFill>
            <a:ln w="9525">
              <a:noFill/>
            </a:ln>
          </p:spPr>
          <p:txBody>
            <a:bodyPr/>
            <a:p>
              <a:endParaRPr lang="zh-CN" altLang="en-US"/>
            </a:p>
          </p:txBody>
        </p:sp>
        <p:sp>
          <p:nvSpPr>
            <p:cNvPr id="114697" name="矩形 11469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14698" name="平行四边形 11469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14699" name="直接连接符 11469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14700" name="直接连接符 11469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14701" name="矩形 11470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14702" name="矩形 114701"/>
            <p:cNvSpPr/>
            <p:nvPr/>
          </p:nvSpPr>
          <p:spPr>
            <a:xfrm>
              <a:off x="4202" y="924"/>
              <a:ext cx="48" cy="48"/>
            </a:xfrm>
            <a:prstGeom prst="rect">
              <a:avLst/>
            </a:prstGeom>
            <a:solidFill>
              <a:schemeClr val="bg1"/>
            </a:solidFill>
            <a:ln w="9525">
              <a:noFill/>
            </a:ln>
          </p:spPr>
          <p:txBody>
            <a:bodyPr/>
            <a:p>
              <a:endParaRPr lang="zh-CN" altLang="en-US"/>
            </a:p>
          </p:txBody>
        </p:sp>
      </p:grpSp>
      <p:sp>
        <p:nvSpPr>
          <p:cNvPr id="114703" name="直接连接符 114702"/>
          <p:cNvSpPr/>
          <p:nvPr/>
        </p:nvSpPr>
        <p:spPr>
          <a:xfrm>
            <a:off x="6105525" y="2490788"/>
            <a:ext cx="0" cy="2832100"/>
          </a:xfrm>
          <a:prstGeom prst="line">
            <a:avLst/>
          </a:prstGeom>
          <a:ln w="9525" cap="flat" cmpd="sng">
            <a:solidFill>
              <a:srgbClr val="FF0000"/>
            </a:solidFill>
            <a:prstDash val="sysDot"/>
            <a:headEnd type="none" w="med" len="med"/>
            <a:tailEnd type="triangle" w="med" len="med"/>
          </a:ln>
        </p:spPr>
      </p:sp>
      <p:sp>
        <p:nvSpPr>
          <p:cNvPr id="114704" name="直接连接符 114703"/>
          <p:cNvSpPr/>
          <p:nvPr/>
        </p:nvSpPr>
        <p:spPr>
          <a:xfrm>
            <a:off x="7796213" y="2484438"/>
            <a:ext cx="0" cy="2881312"/>
          </a:xfrm>
          <a:prstGeom prst="line">
            <a:avLst/>
          </a:prstGeom>
          <a:ln w="9525" cap="flat" cmpd="sng">
            <a:solidFill>
              <a:srgbClr val="FF0000"/>
            </a:solidFill>
            <a:prstDash val="sysDot"/>
            <a:headEnd type="none" w="med" len="med"/>
            <a:tailEnd type="triangle" w="med" len="med"/>
          </a:ln>
        </p:spPr>
      </p:sp>
      <p:sp>
        <p:nvSpPr>
          <p:cNvPr id="114705" name="直接连接符 114704"/>
          <p:cNvSpPr/>
          <p:nvPr/>
        </p:nvSpPr>
        <p:spPr>
          <a:xfrm>
            <a:off x="6119813" y="2722563"/>
            <a:ext cx="1684337" cy="390525"/>
          </a:xfrm>
          <a:prstGeom prst="line">
            <a:avLst/>
          </a:prstGeom>
          <a:ln w="9525" cap="flat" cmpd="sng">
            <a:solidFill>
              <a:schemeClr val="tx1"/>
            </a:solidFill>
            <a:prstDash val="solid"/>
            <a:headEnd type="none" w="med" len="med"/>
            <a:tailEnd type="triangle" w="med" len="med"/>
          </a:ln>
        </p:spPr>
      </p:sp>
      <p:sp>
        <p:nvSpPr>
          <p:cNvPr id="114706" name="直接连接符 114705"/>
          <p:cNvSpPr/>
          <p:nvPr/>
        </p:nvSpPr>
        <p:spPr>
          <a:xfrm flipH="1">
            <a:off x="6105525" y="3160713"/>
            <a:ext cx="1673225" cy="403225"/>
          </a:xfrm>
          <a:prstGeom prst="line">
            <a:avLst/>
          </a:prstGeom>
          <a:ln w="9525" cap="flat" cmpd="sng">
            <a:solidFill>
              <a:schemeClr val="tx1"/>
            </a:solidFill>
            <a:prstDash val="solid"/>
            <a:headEnd type="none" w="med" len="med"/>
            <a:tailEnd type="triangle" w="med" len="med"/>
          </a:ln>
        </p:spPr>
      </p:sp>
      <p:sp>
        <p:nvSpPr>
          <p:cNvPr id="114707" name="直接连接符 114706"/>
          <p:cNvSpPr/>
          <p:nvPr/>
        </p:nvSpPr>
        <p:spPr>
          <a:xfrm>
            <a:off x="6113463" y="3668713"/>
            <a:ext cx="1684337" cy="390525"/>
          </a:xfrm>
          <a:prstGeom prst="line">
            <a:avLst/>
          </a:prstGeom>
          <a:ln w="9525" cap="flat" cmpd="sng">
            <a:solidFill>
              <a:schemeClr val="tx1"/>
            </a:solidFill>
            <a:prstDash val="solid"/>
            <a:headEnd type="none" w="med" len="med"/>
            <a:tailEnd type="triangle" w="med" len="med"/>
          </a:ln>
        </p:spPr>
      </p:sp>
      <p:sp>
        <p:nvSpPr>
          <p:cNvPr id="114708" name="直接连接符 114707"/>
          <p:cNvSpPr/>
          <p:nvPr/>
        </p:nvSpPr>
        <p:spPr>
          <a:xfrm flipH="1">
            <a:off x="6129338" y="4151313"/>
            <a:ext cx="1673225" cy="379412"/>
          </a:xfrm>
          <a:prstGeom prst="line">
            <a:avLst/>
          </a:prstGeom>
          <a:ln w="127000" cap="flat" cmpd="sng">
            <a:solidFill>
              <a:schemeClr val="tx1"/>
            </a:solidFill>
            <a:prstDash val="solid"/>
            <a:headEnd type="none" w="med" len="med"/>
            <a:tailEnd type="none" w="med" len="med"/>
          </a:ln>
        </p:spPr>
      </p:sp>
      <p:sp>
        <p:nvSpPr>
          <p:cNvPr id="114709" name="右大括号 114708"/>
          <p:cNvSpPr/>
          <p:nvPr/>
        </p:nvSpPr>
        <p:spPr>
          <a:xfrm>
            <a:off x="7875588" y="4067175"/>
            <a:ext cx="74612" cy="182563"/>
          </a:xfrm>
          <a:prstGeom prst="rightBrace">
            <a:avLst>
              <a:gd name="adj1" fmla="val 20390"/>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14710" name="文本框 114709"/>
          <p:cNvSpPr txBox="1"/>
          <p:nvPr/>
        </p:nvSpPr>
        <p:spPr>
          <a:xfrm>
            <a:off x="7905750" y="3748088"/>
            <a:ext cx="1087438" cy="581025"/>
          </a:xfrm>
          <a:prstGeom prst="rect">
            <a:avLst/>
          </a:prstGeom>
          <a:noFill/>
          <a:ln w="9525">
            <a:noFill/>
          </a:ln>
        </p:spPr>
        <p:txBody>
          <a:bodyPr>
            <a:spAutoFit/>
          </a:bodyPr>
          <a:p>
            <a:pPr>
              <a:spcBef>
                <a:spcPct val="0"/>
              </a:spcBef>
            </a:pPr>
            <a:r>
              <a:rPr lang="zh-CN" altLang="en-US" sz="1600" dirty="0">
                <a:solidFill>
                  <a:srgbClr val="FF0000"/>
                </a:solidFill>
                <a:latin typeface="Times New Roman" panose="02020503050405090304" pitchFamily="18" charset="0"/>
                <a:ea typeface="宋体" pitchFamily="2" charset="-122"/>
              </a:rPr>
              <a:t>传输文件的时间</a:t>
            </a:r>
            <a:endParaRPr lang="en-US" altLang="zh-CN" sz="1600">
              <a:latin typeface="Times New Roman" panose="02020503050405090304" pitchFamily="18" charset="0"/>
              <a:ea typeface="宋体" pitchFamily="2" charset="-122"/>
            </a:endParaRPr>
          </a:p>
        </p:txBody>
      </p:sp>
      <p:sp>
        <p:nvSpPr>
          <p:cNvPr id="114711" name="直接连接符 114710"/>
          <p:cNvSpPr/>
          <p:nvPr/>
        </p:nvSpPr>
        <p:spPr>
          <a:xfrm>
            <a:off x="5715000" y="2697163"/>
            <a:ext cx="390525" cy="1587"/>
          </a:xfrm>
          <a:prstGeom prst="line">
            <a:avLst/>
          </a:prstGeom>
          <a:ln w="9525" cap="flat" cmpd="sng">
            <a:solidFill>
              <a:schemeClr val="tx1"/>
            </a:solidFill>
            <a:prstDash val="solid"/>
            <a:headEnd type="none" w="med" len="med"/>
            <a:tailEnd type="none" w="med" len="med"/>
          </a:ln>
        </p:spPr>
      </p:sp>
      <p:sp>
        <p:nvSpPr>
          <p:cNvPr id="114712" name="文本框 114711"/>
          <p:cNvSpPr txBox="1"/>
          <p:nvPr/>
        </p:nvSpPr>
        <p:spPr>
          <a:xfrm>
            <a:off x="4584700" y="2406650"/>
            <a:ext cx="962025" cy="581025"/>
          </a:xfrm>
          <a:prstGeom prst="rect">
            <a:avLst/>
          </a:prstGeom>
          <a:noFill/>
          <a:ln w="9525">
            <a:noFill/>
          </a:ln>
        </p:spPr>
        <p:txBody>
          <a:bodyPr wrap="none" anchor="t" anchorCtr="0">
            <a:spAutoFit/>
          </a:bodyPr>
          <a:p>
            <a:pPr>
              <a:spcBef>
                <a:spcPct val="0"/>
              </a:spcBef>
            </a:pPr>
            <a:r>
              <a:rPr lang="zh-CN" altLang="en-US" sz="1600" dirty="0">
                <a:solidFill>
                  <a:srgbClr val="FF0000"/>
                </a:solidFill>
                <a:latin typeface="Times New Roman" panose="02020503050405090304" pitchFamily="18" charset="0"/>
                <a:ea typeface="宋体" pitchFamily="2" charset="-122"/>
              </a:rPr>
              <a:t>发起</a:t>
            </a:r>
            <a:r>
              <a:rPr lang="en-US" altLang="zh-CN" sz="1600">
                <a:solidFill>
                  <a:srgbClr val="FF0000"/>
                </a:solidFill>
                <a:latin typeface="Times New Roman" panose="02020503050405090304" pitchFamily="18" charset="0"/>
                <a:ea typeface="宋体" pitchFamily="2" charset="-122"/>
              </a:rPr>
              <a:t>TCP</a:t>
            </a:r>
            <a:endParaRPr lang="en-US" altLang="zh-CN" sz="1600">
              <a:solidFill>
                <a:srgbClr val="FF0000"/>
              </a:solidFill>
              <a:latin typeface="Times New Roman" panose="02020503050405090304" pitchFamily="18" charset="0"/>
              <a:ea typeface="宋体" pitchFamily="2" charset="-122"/>
            </a:endParaRPr>
          </a:p>
          <a:p>
            <a:pPr>
              <a:spcBef>
                <a:spcPct val="0"/>
              </a:spcBef>
            </a:pPr>
            <a:r>
              <a:rPr lang="zh-CN" altLang="en-US" sz="1600" dirty="0">
                <a:solidFill>
                  <a:srgbClr val="FF0000"/>
                </a:solidFill>
                <a:latin typeface="Times New Roman" panose="02020503050405090304" pitchFamily="18" charset="0"/>
                <a:ea typeface="宋体" pitchFamily="2" charset="-122"/>
              </a:rPr>
              <a:t>连接</a:t>
            </a:r>
            <a:endParaRPr lang="zh-CN" altLang="en-US" sz="1600" dirty="0">
              <a:latin typeface="Times New Roman" panose="02020503050405090304" pitchFamily="18" charset="0"/>
              <a:ea typeface="宋体" pitchFamily="2" charset="-122"/>
            </a:endParaRPr>
          </a:p>
        </p:txBody>
      </p:sp>
      <p:sp>
        <p:nvSpPr>
          <p:cNvPr id="114713" name="左大括号 114712"/>
          <p:cNvSpPr/>
          <p:nvPr/>
        </p:nvSpPr>
        <p:spPr>
          <a:xfrm>
            <a:off x="5849938" y="2747963"/>
            <a:ext cx="128587" cy="803275"/>
          </a:xfrm>
          <a:prstGeom prst="leftBrace">
            <a:avLst>
              <a:gd name="adj1" fmla="val 52057"/>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14714" name="文本框 114713"/>
          <p:cNvSpPr txBox="1"/>
          <p:nvPr/>
        </p:nvSpPr>
        <p:spPr>
          <a:xfrm>
            <a:off x="5367338" y="2955925"/>
            <a:ext cx="566737" cy="336550"/>
          </a:xfrm>
          <a:prstGeom prst="rect">
            <a:avLst/>
          </a:prstGeom>
          <a:noFill/>
          <a:ln w="9525">
            <a:noFill/>
          </a:ln>
        </p:spPr>
        <p:txBody>
          <a:bodyPr wrap="none" anchor="t" anchorCtr="0">
            <a:spAutoFit/>
          </a:bodyPr>
          <a:p>
            <a:pPr>
              <a:spcBef>
                <a:spcPct val="0"/>
              </a:spcBef>
            </a:pPr>
            <a:r>
              <a:rPr lang="en-US" altLang="zh-CN" sz="1600">
                <a:latin typeface="Times New Roman" panose="02020503050405090304" pitchFamily="18" charset="0"/>
                <a:ea typeface="宋体" pitchFamily="2" charset="-122"/>
              </a:rPr>
              <a:t>RTT</a:t>
            </a:r>
            <a:endParaRPr lang="en-US" altLang="zh-CN" sz="1600">
              <a:latin typeface="Times New Roman" panose="02020503050405090304" pitchFamily="18" charset="0"/>
              <a:ea typeface="宋体" pitchFamily="2" charset="-122"/>
            </a:endParaRPr>
          </a:p>
        </p:txBody>
      </p:sp>
      <p:sp>
        <p:nvSpPr>
          <p:cNvPr id="114715" name="直接连接符 114714"/>
          <p:cNvSpPr/>
          <p:nvPr/>
        </p:nvSpPr>
        <p:spPr>
          <a:xfrm>
            <a:off x="5764213" y="3602038"/>
            <a:ext cx="354012" cy="0"/>
          </a:xfrm>
          <a:prstGeom prst="line">
            <a:avLst/>
          </a:prstGeom>
          <a:ln w="9525" cap="flat" cmpd="sng">
            <a:solidFill>
              <a:schemeClr val="tx1"/>
            </a:solidFill>
            <a:prstDash val="solid"/>
            <a:headEnd type="none" w="med" len="med"/>
            <a:tailEnd type="none" w="med" len="med"/>
          </a:ln>
        </p:spPr>
      </p:sp>
      <p:sp>
        <p:nvSpPr>
          <p:cNvPr id="114716" name="文本框 114715"/>
          <p:cNvSpPr txBox="1"/>
          <p:nvPr/>
        </p:nvSpPr>
        <p:spPr>
          <a:xfrm>
            <a:off x="5013325" y="3286125"/>
            <a:ext cx="996950" cy="336550"/>
          </a:xfrm>
          <a:prstGeom prst="rect">
            <a:avLst/>
          </a:prstGeom>
          <a:noFill/>
          <a:ln w="9525">
            <a:noFill/>
          </a:ln>
        </p:spPr>
        <p:txBody>
          <a:bodyPr wrap="none" anchor="t" anchorCtr="0">
            <a:spAutoFit/>
          </a:bodyPr>
          <a:p>
            <a:pPr>
              <a:spcBef>
                <a:spcPct val="0"/>
              </a:spcBef>
            </a:pPr>
            <a:r>
              <a:rPr lang="zh-CN" altLang="en-US" sz="1600" dirty="0">
                <a:solidFill>
                  <a:srgbClr val="FF0000"/>
                </a:solidFill>
                <a:latin typeface="Times New Roman" panose="02020503050405090304" pitchFamily="18" charset="0"/>
                <a:ea typeface="宋体" pitchFamily="2" charset="-122"/>
              </a:rPr>
              <a:t>请求文件</a:t>
            </a:r>
            <a:endParaRPr lang="zh-CN" altLang="en-US" sz="1600" dirty="0">
              <a:latin typeface="Times New Roman" panose="02020503050405090304" pitchFamily="18" charset="0"/>
              <a:ea typeface="宋体" pitchFamily="2" charset="-122"/>
            </a:endParaRPr>
          </a:p>
        </p:txBody>
      </p:sp>
      <p:sp>
        <p:nvSpPr>
          <p:cNvPr id="114717" name="左大括号 114716"/>
          <p:cNvSpPr/>
          <p:nvPr/>
        </p:nvSpPr>
        <p:spPr>
          <a:xfrm>
            <a:off x="5856288" y="3657600"/>
            <a:ext cx="128587" cy="803275"/>
          </a:xfrm>
          <a:prstGeom prst="leftBrace">
            <a:avLst>
              <a:gd name="adj1" fmla="val 52057"/>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14718" name="文本框 114717"/>
          <p:cNvSpPr txBox="1"/>
          <p:nvPr/>
        </p:nvSpPr>
        <p:spPr>
          <a:xfrm>
            <a:off x="5386388" y="3878263"/>
            <a:ext cx="566737" cy="336550"/>
          </a:xfrm>
          <a:prstGeom prst="rect">
            <a:avLst/>
          </a:prstGeom>
          <a:noFill/>
          <a:ln w="9525">
            <a:noFill/>
          </a:ln>
        </p:spPr>
        <p:txBody>
          <a:bodyPr wrap="none" anchor="t" anchorCtr="0">
            <a:spAutoFit/>
          </a:bodyPr>
          <a:p>
            <a:pPr>
              <a:spcBef>
                <a:spcPct val="0"/>
              </a:spcBef>
            </a:pPr>
            <a:r>
              <a:rPr lang="en-US" altLang="zh-CN" sz="1600">
                <a:latin typeface="Times New Roman" panose="02020503050405090304" pitchFamily="18" charset="0"/>
                <a:ea typeface="宋体" pitchFamily="2" charset="-122"/>
              </a:rPr>
              <a:t>RTT</a:t>
            </a:r>
            <a:endParaRPr lang="en-US" altLang="zh-CN" sz="1600">
              <a:latin typeface="Times New Roman" panose="02020503050405090304" pitchFamily="18" charset="0"/>
              <a:ea typeface="宋体" pitchFamily="2" charset="-122"/>
            </a:endParaRPr>
          </a:p>
        </p:txBody>
      </p:sp>
      <p:sp>
        <p:nvSpPr>
          <p:cNvPr id="114723" name="直接连接符 114722"/>
          <p:cNvSpPr/>
          <p:nvPr/>
        </p:nvSpPr>
        <p:spPr>
          <a:xfrm flipH="1">
            <a:off x="5775325" y="4591050"/>
            <a:ext cx="342900" cy="1588"/>
          </a:xfrm>
          <a:prstGeom prst="line">
            <a:avLst/>
          </a:prstGeom>
          <a:ln w="9525" cap="flat" cmpd="sng">
            <a:solidFill>
              <a:schemeClr val="tx1"/>
            </a:solidFill>
            <a:prstDash val="solid"/>
            <a:headEnd type="none" w="med" len="med"/>
            <a:tailEnd type="none" w="med" len="med"/>
          </a:ln>
        </p:spPr>
      </p:sp>
      <p:sp>
        <p:nvSpPr>
          <p:cNvPr id="114724" name="文本框 114723"/>
          <p:cNvSpPr txBox="1"/>
          <p:nvPr/>
        </p:nvSpPr>
        <p:spPr>
          <a:xfrm>
            <a:off x="5232400" y="4422775"/>
            <a:ext cx="804863" cy="581025"/>
          </a:xfrm>
          <a:prstGeom prst="rect">
            <a:avLst/>
          </a:prstGeom>
          <a:noFill/>
          <a:ln w="9525">
            <a:noFill/>
          </a:ln>
        </p:spPr>
        <p:txBody>
          <a:bodyPr>
            <a:spAutoFit/>
          </a:bodyPr>
          <a:p>
            <a:pPr>
              <a:spcBef>
                <a:spcPct val="0"/>
              </a:spcBef>
            </a:pPr>
            <a:r>
              <a:rPr lang="zh-CN" altLang="en-US" sz="1600" dirty="0">
                <a:solidFill>
                  <a:srgbClr val="FF0000"/>
                </a:solidFill>
                <a:latin typeface="Times New Roman" panose="02020503050405090304" pitchFamily="18" charset="0"/>
                <a:ea typeface="宋体" pitchFamily="2" charset="-122"/>
              </a:rPr>
              <a:t>接收的文件</a:t>
            </a:r>
            <a:endParaRPr lang="zh-CN" altLang="en-US" sz="1600" dirty="0">
              <a:latin typeface="Times New Roman" panose="02020503050405090304" pitchFamily="18" charset="0"/>
              <a:ea typeface="宋体" pitchFamily="2" charset="-122"/>
            </a:endParaRPr>
          </a:p>
        </p:txBody>
      </p:sp>
      <p:sp>
        <p:nvSpPr>
          <p:cNvPr id="114725" name="文本框 114724"/>
          <p:cNvSpPr txBox="1"/>
          <p:nvPr/>
        </p:nvSpPr>
        <p:spPr>
          <a:xfrm>
            <a:off x="5880100" y="5324475"/>
            <a:ext cx="5905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时间</a:t>
            </a:r>
            <a:endParaRPr lang="en-US" altLang="zh-CN" sz="1600">
              <a:latin typeface="Times New Roman" panose="02020503050405090304" pitchFamily="18" charset="0"/>
              <a:ea typeface="宋体" pitchFamily="2" charset="-122"/>
            </a:endParaRPr>
          </a:p>
        </p:txBody>
      </p:sp>
      <p:sp>
        <p:nvSpPr>
          <p:cNvPr id="114726" name="文本框 114725"/>
          <p:cNvSpPr txBox="1"/>
          <p:nvPr/>
        </p:nvSpPr>
        <p:spPr>
          <a:xfrm>
            <a:off x="7558088" y="5307013"/>
            <a:ext cx="5905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时间</a:t>
            </a:r>
            <a:endParaRPr lang="zh-CN" altLang="en-US" sz="1600" dirty="0">
              <a:latin typeface="Times New Roman" panose="02020503050405090304" pitchFamily="18" charset="0"/>
              <a:ea typeface="宋体" pitchFamily="2" charset="-122"/>
            </a:endParaRPr>
          </a:p>
        </p:txBody>
      </p:sp>
      <p:sp>
        <p:nvSpPr>
          <p:cNvPr id="4" name="文本框 3"/>
          <p:cNvSpPr txBox="1"/>
          <p:nvPr/>
        </p:nvSpPr>
        <p:spPr>
          <a:xfrm>
            <a:off x="397510" y="5567680"/>
            <a:ext cx="4572000" cy="1124585"/>
          </a:xfrm>
          <a:prstGeom prst="rect">
            <a:avLst/>
          </a:prstGeom>
          <a:noFill/>
        </p:spPr>
        <p:txBody>
          <a:bodyPr wrap="square" rtlCol="0" anchor="t">
            <a:spAutoFit/>
          </a:bodyPr>
          <a:p>
            <a:pPr>
              <a:buClr>
                <a:schemeClr val="accent2"/>
              </a:buClr>
              <a:buSzPct val="85000"/>
              <a:buFont typeface="ZapfDingbats" pitchFamily="82" charset="2"/>
            </a:pPr>
            <a:r>
              <a:rPr lang="en-US" altLang="zh-CN" sz="1600" dirty="0">
                <a:sym typeface="+mn-ea"/>
              </a:rPr>
              <a:t>1</a:t>
            </a:r>
            <a:r>
              <a:rPr lang="zh-CN" altLang="en-US" sz="1600" dirty="0">
                <a:sym typeface="+mn-ea"/>
              </a:rPr>
              <a:t>、</a:t>
            </a:r>
            <a:r>
              <a:rPr lang="zh-CN" sz="1600" dirty="0">
                <a:sym typeface="+mn-ea"/>
              </a:rPr>
              <a:t>整个过程涉及一次</a:t>
            </a:r>
            <a:r>
              <a:rPr lang="en-US" altLang="zh-CN" sz="1600" dirty="0">
                <a:sym typeface="+mn-ea"/>
              </a:rPr>
              <a:t>“</a:t>
            </a:r>
            <a:r>
              <a:rPr lang="zh-CN" altLang="en-US" sz="1600" dirty="0">
                <a:sym typeface="+mn-ea"/>
              </a:rPr>
              <a:t>三次握手</a:t>
            </a:r>
            <a:r>
              <a:rPr lang="en-US" altLang="zh-CN" sz="1600" dirty="0">
                <a:sym typeface="+mn-ea"/>
              </a:rPr>
              <a:t>”</a:t>
            </a:r>
            <a:r>
              <a:rPr lang="zh-CN" altLang="en-US" sz="1600" dirty="0">
                <a:sym typeface="+mn-ea"/>
              </a:rPr>
              <a:t>，前两次用掉一个</a:t>
            </a:r>
            <a:r>
              <a:rPr lang="en-US" altLang="zh-CN" sz="1600" dirty="0">
                <a:sym typeface="+mn-ea"/>
              </a:rPr>
              <a:t>RTT</a:t>
            </a:r>
            <a:endParaRPr lang="zh-CN" altLang="en-US" sz="1600" dirty="0">
              <a:sym typeface="+mn-ea"/>
            </a:endParaRPr>
          </a:p>
          <a:p>
            <a:pPr>
              <a:buClr>
                <a:schemeClr val="accent2"/>
              </a:buClr>
              <a:buSzPct val="85000"/>
              <a:buFont typeface="ZapfDingbats" pitchFamily="82" charset="2"/>
            </a:pPr>
            <a:r>
              <a:rPr lang="en-US" altLang="zh-CN" sz="1600" dirty="0">
                <a:sym typeface="+mn-ea"/>
              </a:rPr>
              <a:t>2</a:t>
            </a:r>
            <a:r>
              <a:rPr lang="zh-CN" altLang="en-US" sz="1600" dirty="0">
                <a:sym typeface="+mn-ea"/>
              </a:rPr>
              <a:t>、第三次</a:t>
            </a:r>
            <a:r>
              <a:rPr lang="en-US" altLang="zh-CN" sz="1600" dirty="0">
                <a:sym typeface="+mn-ea"/>
              </a:rPr>
              <a:t>+HTTP</a:t>
            </a:r>
            <a:r>
              <a:rPr lang="zh-CN" altLang="en-US" sz="1600" dirty="0">
                <a:sym typeface="+mn-ea"/>
              </a:rPr>
              <a:t>请求，然后服务器响应，总共用掉第二个</a:t>
            </a:r>
            <a:r>
              <a:rPr lang="en-US" altLang="zh-CN" sz="1600" dirty="0">
                <a:sym typeface="+mn-ea"/>
              </a:rPr>
              <a:t>RTT</a:t>
            </a:r>
            <a:endParaRPr lang="en-US" altLang="zh-CN" sz="1600" dirty="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4498" name="标题 234497"/>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4499" name="文本占位符 234498"/>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solidFill>
                  <a:srgbClr val="FF0000"/>
                </a:solidFill>
              </a:rPr>
              <a:t>2.1 </a:t>
            </a:r>
            <a:r>
              <a:rPr lang="zh-CN" altLang="en-US" dirty="0">
                <a:solidFill>
                  <a:srgbClr val="FF0000"/>
                </a:solidFill>
              </a:rPr>
              <a:t>网络应用的原则</a:t>
            </a:r>
            <a:endParaRPr lang="en-US" altLang="zh-CN">
              <a:solidFill>
                <a:srgbClr val="FF0000"/>
              </a:solidFill>
            </a:endParaRPr>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34500" name="文本占位符 234499"/>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2706" name="标题 72705"/>
          <p:cNvSpPr>
            <a:spLocks noGrp="1"/>
          </p:cNvSpPr>
          <p:nvPr>
            <p:ph type="title"/>
          </p:nvPr>
        </p:nvSpPr>
        <p:spPr>
          <a:xfrm>
            <a:off x="452438" y="173038"/>
            <a:ext cx="7772400" cy="838200"/>
          </a:xfrm>
        </p:spPr>
        <p:txBody>
          <a:bodyPr anchor="ctr" anchorCtr="0"/>
          <a:p>
            <a:r>
              <a:rPr lang="zh-CN" altLang="en-US" sz="3200" dirty="0">
                <a:solidFill>
                  <a:srgbClr val="FF0000"/>
                </a:solidFill>
                <a:sym typeface="+mn-ea"/>
              </a:rPr>
              <a:t>持续</a:t>
            </a:r>
            <a:r>
              <a:rPr lang="en-US" altLang="zh-CN" sz="3200"/>
              <a:t>HTTP</a:t>
            </a:r>
            <a:endParaRPr lang="en-US" altLang="zh-CN"/>
          </a:p>
        </p:txBody>
      </p:sp>
      <p:sp>
        <p:nvSpPr>
          <p:cNvPr id="72707" name="文本占位符 72706"/>
          <p:cNvSpPr>
            <a:spLocks noGrp="1"/>
          </p:cNvSpPr>
          <p:nvPr>
            <p:ph type="body" sz="half" idx="1"/>
          </p:nvPr>
        </p:nvSpPr>
        <p:spPr>
          <a:xfrm>
            <a:off x="434975" y="1414463"/>
            <a:ext cx="3933825" cy="4648200"/>
          </a:xfrm>
        </p:spPr>
        <p:txBody>
          <a:bodyPr/>
          <a:p>
            <a:pPr>
              <a:buClr>
                <a:schemeClr val="accent2"/>
              </a:buClr>
              <a:buSzPct val="85000"/>
              <a:buFont typeface="ZapfDingbats" pitchFamily="82" charset="2"/>
              <a:buNone/>
            </a:pPr>
            <a:r>
              <a:rPr lang="zh-CN" altLang="en-US" sz="2000" u="sng" dirty="0">
                <a:solidFill>
                  <a:srgbClr val="FF0000"/>
                </a:solidFill>
              </a:rPr>
              <a:t>非</a:t>
            </a:r>
            <a:r>
              <a:rPr lang="zh-CN" altLang="en-US" sz="2000" u="sng" dirty="0">
                <a:solidFill>
                  <a:srgbClr val="FF0000"/>
                </a:solidFill>
                <a:sym typeface="+mn-ea"/>
              </a:rPr>
              <a:t>持续</a:t>
            </a:r>
            <a:r>
              <a:rPr lang="en-US" altLang="zh-CN" sz="2000" u="sng">
                <a:solidFill>
                  <a:srgbClr val="FF0000"/>
                </a:solidFill>
              </a:rPr>
              <a:t>HTTP</a:t>
            </a:r>
            <a:r>
              <a:rPr lang="zh-CN" altLang="en-US" sz="2000" u="sng" dirty="0">
                <a:solidFill>
                  <a:srgbClr val="FF0000"/>
                </a:solidFill>
              </a:rPr>
              <a:t>问题</a:t>
            </a:r>
            <a:r>
              <a:rPr lang="en-US" altLang="zh-CN" sz="2000" u="sng">
                <a:solidFill>
                  <a:srgbClr val="FF0000"/>
                </a:solidFill>
              </a:rPr>
              <a:t>:</a:t>
            </a:r>
            <a:endParaRPr lang="en-US" altLang="zh-CN" sz="2000"/>
          </a:p>
          <a:p>
            <a:pPr>
              <a:buClr>
                <a:schemeClr val="accent2"/>
              </a:buClr>
              <a:buSzPct val="85000"/>
              <a:buFont typeface="ZapfDingbats" pitchFamily="82" charset="2"/>
            </a:pPr>
            <a:r>
              <a:rPr lang="zh-CN" altLang="en-US" sz="2000" dirty="0"/>
              <a:t>每个对象要求</a:t>
            </a:r>
            <a:r>
              <a:rPr lang="en-US" altLang="zh-CN" sz="2000"/>
              <a:t>2 RTT</a:t>
            </a:r>
            <a:endParaRPr lang="en-US" altLang="zh-CN" sz="2000"/>
          </a:p>
          <a:p>
            <a:pPr>
              <a:buClr>
                <a:schemeClr val="accent2"/>
              </a:buClr>
              <a:buSzPct val="85000"/>
              <a:buFont typeface="ZapfDingbats" pitchFamily="82" charset="2"/>
            </a:pPr>
            <a:r>
              <a:rPr lang="zh-CN" altLang="en-US" sz="2000" dirty="0"/>
              <a:t>操作系统必须为每个</a:t>
            </a:r>
            <a:r>
              <a:rPr lang="en-US" altLang="zh-CN" sz="2000"/>
              <a:t>TCP</a:t>
            </a:r>
            <a:r>
              <a:rPr lang="zh-CN" altLang="en-US" sz="2000" dirty="0"/>
              <a:t>连接工作并分配逐级资源</a:t>
            </a:r>
            <a:endParaRPr lang="zh-CN" altLang="en-US" sz="2000" dirty="0"/>
          </a:p>
          <a:p>
            <a:pPr>
              <a:buClr>
                <a:schemeClr val="accent2"/>
              </a:buClr>
              <a:buSzPct val="85000"/>
              <a:buFont typeface="ZapfDingbats" pitchFamily="82" charset="2"/>
            </a:pPr>
            <a:r>
              <a:rPr lang="zh-CN" altLang="en-US" sz="2000" dirty="0"/>
              <a:t>但浏览器经常打开并行</a:t>
            </a:r>
            <a:r>
              <a:rPr lang="en-US" altLang="zh-CN" sz="2000"/>
              <a:t>TCP</a:t>
            </a:r>
            <a:r>
              <a:rPr lang="zh-CN" altLang="en-US" sz="2000" dirty="0"/>
              <a:t>连接以获取引用的对象</a:t>
            </a:r>
            <a:endParaRPr lang="en-US" altLang="zh-CN" sz="2000"/>
          </a:p>
          <a:p>
            <a:pPr>
              <a:buClr>
                <a:schemeClr val="accent2"/>
              </a:buClr>
              <a:buSzPct val="85000"/>
              <a:buFont typeface="ZapfDingbats" pitchFamily="82" charset="2"/>
              <a:buNone/>
            </a:pPr>
            <a:r>
              <a:rPr lang="zh-CN" altLang="en-US" sz="2000" u="sng" dirty="0">
                <a:solidFill>
                  <a:srgbClr val="FF0000"/>
                </a:solidFill>
                <a:sym typeface="+mn-ea"/>
              </a:rPr>
              <a:t>持续</a:t>
            </a:r>
            <a:r>
              <a:rPr lang="en-US" altLang="zh-CN" sz="2000" u="sng">
                <a:solidFill>
                  <a:srgbClr val="FF0000"/>
                </a:solidFill>
              </a:rPr>
              <a:t>HTTP</a:t>
            </a:r>
            <a:endParaRPr lang="en-US" altLang="zh-CN" sz="2000"/>
          </a:p>
          <a:p>
            <a:pPr>
              <a:buClr>
                <a:schemeClr val="accent2"/>
              </a:buClr>
              <a:buSzPct val="85000"/>
              <a:buFont typeface="ZapfDingbats" pitchFamily="82" charset="2"/>
            </a:pPr>
            <a:r>
              <a:rPr lang="zh-CN" altLang="en-US" sz="2000" dirty="0"/>
              <a:t>在发送响应后，服务器让连接打开</a:t>
            </a:r>
            <a:endParaRPr lang="en-US" altLang="zh-CN" sz="2000"/>
          </a:p>
          <a:p>
            <a:pPr>
              <a:buClr>
                <a:schemeClr val="accent2"/>
              </a:buClr>
              <a:buSzPct val="85000"/>
              <a:buFont typeface="ZapfDingbats" pitchFamily="82" charset="2"/>
            </a:pPr>
            <a:r>
              <a:rPr lang="zh-CN" altLang="en-US" sz="2000" dirty="0"/>
              <a:t>在相同的客户机</a:t>
            </a:r>
            <a:r>
              <a:rPr lang="en-US" altLang="zh-CN" sz="2000"/>
              <a:t>/</a:t>
            </a:r>
            <a:r>
              <a:rPr lang="zh-CN" altLang="en-US" sz="2000" dirty="0"/>
              <a:t>服务器之间的后继</a:t>
            </a:r>
            <a:r>
              <a:rPr lang="en-US" altLang="zh-CN" sz="2000"/>
              <a:t>HTTP</a:t>
            </a:r>
            <a:r>
              <a:rPr lang="zh-CN" altLang="en-US" sz="2000" dirty="0"/>
              <a:t>报文通过该连接发送</a:t>
            </a:r>
            <a:endParaRPr lang="en-US" altLang="zh-CN"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 name="文本框 6"/>
          <p:cNvSpPr txBox="1"/>
          <p:nvPr/>
        </p:nvSpPr>
        <p:spPr>
          <a:xfrm>
            <a:off x="536575" y="393700"/>
            <a:ext cx="4572000" cy="460375"/>
          </a:xfrm>
          <a:prstGeom prst="rect">
            <a:avLst/>
          </a:prstGeom>
          <a:noFill/>
        </p:spPr>
        <p:txBody>
          <a:bodyPr wrap="square" rtlCol="0" anchor="t">
            <a:spAutoFit/>
          </a:bodyPr>
          <a:p>
            <a:r>
              <a:rPr lang="zh-CN" altLang="en-US" u="sng" dirty="0">
                <a:solidFill>
                  <a:srgbClr val="FF0000"/>
                </a:solidFill>
                <a:sym typeface="+mn-ea"/>
              </a:rPr>
              <a:t>无流水线的持续</a:t>
            </a:r>
            <a:endParaRPr lang="zh-CN" altLang="en-US" u="sng" dirty="0">
              <a:solidFill>
                <a:srgbClr val="FF0000"/>
              </a:solidFill>
              <a:sym typeface="+mn-ea"/>
            </a:endParaRPr>
          </a:p>
        </p:txBody>
      </p:sp>
      <p:sp>
        <p:nvSpPr>
          <p:cNvPr id="8" name="文本框 7"/>
          <p:cNvSpPr txBox="1"/>
          <p:nvPr/>
        </p:nvSpPr>
        <p:spPr>
          <a:xfrm>
            <a:off x="838200" y="1202055"/>
            <a:ext cx="6743065" cy="2675890"/>
          </a:xfrm>
          <a:prstGeom prst="rect">
            <a:avLst/>
          </a:prstGeom>
          <a:noFill/>
        </p:spPr>
        <p:txBody>
          <a:bodyPr wrap="square" rtlCol="0" anchor="t">
            <a:spAutoFit/>
          </a:bodyPr>
          <a:p>
            <a:r>
              <a:rPr lang="zh-CN" altLang="en-US" u="sng" dirty="0">
                <a:solidFill>
                  <a:srgbClr val="FF0000"/>
                </a:solidFill>
                <a:sym typeface="+mn-ea"/>
              </a:rPr>
              <a:t>客户：要买个手机</a:t>
            </a:r>
            <a:endParaRPr lang="zh-CN" altLang="en-US" u="sng" dirty="0">
              <a:solidFill>
                <a:srgbClr val="FF0000"/>
              </a:solidFill>
              <a:sym typeface="+mn-ea"/>
            </a:endParaRPr>
          </a:p>
          <a:p>
            <a:r>
              <a:rPr lang="zh-CN" altLang="en-US" u="sng" dirty="0">
                <a:solidFill>
                  <a:srgbClr val="FF0000"/>
                </a:solidFill>
                <a:sym typeface="+mn-ea"/>
              </a:rPr>
              <a:t>老板：把手机递给客户</a:t>
            </a:r>
            <a:endParaRPr lang="en-US" altLang="zh-CN" u="sng" dirty="0">
              <a:solidFill>
                <a:srgbClr val="FF0000"/>
              </a:solidFill>
              <a:sym typeface="+mn-ea"/>
            </a:endParaRPr>
          </a:p>
          <a:p>
            <a:r>
              <a:rPr lang="zh-CN" altLang="en-US" u="sng" dirty="0">
                <a:solidFill>
                  <a:srgbClr val="FF0000"/>
                </a:solidFill>
                <a:sym typeface="+mn-ea"/>
              </a:rPr>
              <a:t>客户：我还要买个电池</a:t>
            </a:r>
            <a:endParaRPr lang="en-US" altLang="zh-CN" u="sng" dirty="0">
              <a:solidFill>
                <a:srgbClr val="FF0000"/>
              </a:solidFill>
              <a:sym typeface="+mn-ea"/>
            </a:endParaRPr>
          </a:p>
          <a:p>
            <a:r>
              <a:rPr lang="zh-CN" altLang="en-US" u="sng" dirty="0">
                <a:solidFill>
                  <a:srgbClr val="FF0000"/>
                </a:solidFill>
                <a:sym typeface="+mn-ea"/>
              </a:rPr>
              <a:t>老板：把电池递给客户</a:t>
            </a:r>
            <a:endParaRPr lang="zh-CN" altLang="en-US" u="sng" dirty="0">
              <a:solidFill>
                <a:srgbClr val="FF0000"/>
              </a:solidFill>
              <a:sym typeface="+mn-ea"/>
            </a:endParaRPr>
          </a:p>
          <a:p>
            <a:r>
              <a:rPr lang="zh-CN" altLang="en-US" u="sng" dirty="0">
                <a:solidFill>
                  <a:srgbClr val="FF0000"/>
                </a:solidFill>
                <a:sym typeface="+mn-ea"/>
              </a:rPr>
              <a:t>客户：我再买个充电器</a:t>
            </a:r>
            <a:endParaRPr lang="zh-CN" altLang="en-US" u="sng" dirty="0">
              <a:solidFill>
                <a:srgbClr val="FF0000"/>
              </a:solidFill>
              <a:sym typeface="+mn-ea"/>
            </a:endParaRPr>
          </a:p>
          <a:p>
            <a:r>
              <a:rPr lang="zh-CN" altLang="en-US" u="sng" dirty="0">
                <a:solidFill>
                  <a:srgbClr val="FF0000"/>
                </a:solidFill>
                <a:sym typeface="+mn-ea"/>
              </a:rPr>
              <a:t>。。。。。。</a:t>
            </a:r>
            <a:endParaRPr lang="zh-CN" altLang="en-US" u="sng" dirty="0">
              <a:solidFill>
                <a:srgbClr val="FF0000"/>
              </a:solidFill>
              <a:sym typeface="+mn-ea"/>
            </a:endParaRPr>
          </a:p>
        </p:txBody>
      </p:sp>
      <p:sp>
        <p:nvSpPr>
          <p:cNvPr id="9" name="文本框 8"/>
          <p:cNvSpPr txBox="1"/>
          <p:nvPr/>
        </p:nvSpPr>
        <p:spPr>
          <a:xfrm>
            <a:off x="385445" y="4248150"/>
            <a:ext cx="4572000" cy="2085340"/>
          </a:xfrm>
          <a:prstGeom prst="rect">
            <a:avLst/>
          </a:prstGeom>
          <a:noFill/>
        </p:spPr>
        <p:txBody>
          <a:bodyPr wrap="square" rtlCol="0" anchor="t">
            <a:spAutoFit/>
          </a:bodyPr>
          <a:p>
            <a:r>
              <a:rPr lang="zh-CN" altLang="en-US" u="sng" dirty="0">
                <a:solidFill>
                  <a:srgbClr val="FF0000"/>
                </a:solidFill>
                <a:sym typeface="+mn-ea"/>
              </a:rPr>
              <a:t>有流水线的持续</a:t>
            </a:r>
            <a:r>
              <a:rPr lang="en-US" altLang="zh-CN" u="sng">
                <a:solidFill>
                  <a:srgbClr val="FF0000"/>
                </a:solidFill>
                <a:sym typeface="+mn-ea"/>
              </a:rPr>
              <a:t>:</a:t>
            </a:r>
            <a:endParaRPr lang="en-US" altLang="zh-CN" u="sng">
              <a:solidFill>
                <a:srgbClr val="FF0000"/>
              </a:solidFill>
              <a:sym typeface="+mn-ea"/>
            </a:endParaRPr>
          </a:p>
          <a:p>
            <a:pPr indent="457200"/>
            <a:r>
              <a:rPr lang="zh-CN" altLang="en-US" u="sng">
                <a:solidFill>
                  <a:srgbClr val="FF0000"/>
                </a:solidFill>
                <a:sym typeface="+mn-ea"/>
              </a:rPr>
              <a:t>客户：老板！我要手机、电池、充电器。。。。。。</a:t>
            </a:r>
            <a:endParaRPr lang="zh-CN" altLang="en-US" u="sng">
              <a:solidFill>
                <a:srgbClr val="FF0000"/>
              </a:solidFill>
              <a:sym typeface="+mn-ea"/>
            </a:endParaRPr>
          </a:p>
          <a:p>
            <a:pPr indent="457200"/>
            <a:r>
              <a:rPr lang="zh-CN" altLang="en-US" u="sng">
                <a:solidFill>
                  <a:srgbClr val="FF0000"/>
                </a:solidFill>
                <a:sym typeface="+mn-ea"/>
              </a:rPr>
              <a:t>老板：将东西一个一个递给客户</a:t>
            </a:r>
            <a:endParaRPr lang="zh-CN" altLang="en-US" u="sng">
              <a:solidFill>
                <a:srgbClr val="FF0000"/>
              </a:solidFill>
              <a:sym typeface="+mn-ea"/>
            </a:endParaRPr>
          </a:p>
        </p:txBody>
      </p:sp>
      <p:pic>
        <p:nvPicPr>
          <p:cNvPr id="10" name="图片 9"/>
          <p:cNvPicPr>
            <a:picLocks noChangeAspect="1"/>
          </p:cNvPicPr>
          <p:nvPr>
            <p:custDataLst>
              <p:tags r:id="rId1"/>
            </p:custDataLst>
          </p:nvPr>
        </p:nvPicPr>
        <p:blipFill>
          <a:blip r:embed="rId2"/>
          <a:stretch>
            <a:fillRect/>
          </a:stretch>
        </p:blipFill>
        <p:spPr>
          <a:xfrm>
            <a:off x="5259705" y="1271905"/>
            <a:ext cx="3325495" cy="39712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4034" name="标题 44033"/>
          <p:cNvSpPr>
            <a:spLocks noGrp="1"/>
          </p:cNvSpPr>
          <p:nvPr>
            <p:ph type="title"/>
          </p:nvPr>
        </p:nvSpPr>
        <p:spPr/>
        <p:txBody>
          <a:bodyPr anchor="ctr" anchorCtr="0"/>
          <a:p>
            <a:r>
              <a:rPr lang="en-US" altLang="zh-CN" sz="3600"/>
              <a:t>HTTP</a:t>
            </a:r>
            <a:r>
              <a:rPr lang="zh-CN" altLang="en-US" sz="3600" dirty="0"/>
              <a:t>请求报文</a:t>
            </a:r>
            <a:endParaRPr lang="zh-CN" altLang="en-US" dirty="0"/>
          </a:p>
        </p:txBody>
      </p:sp>
      <p:sp>
        <p:nvSpPr>
          <p:cNvPr id="44035" name="文本占位符 44034"/>
          <p:cNvSpPr>
            <a:spLocks noGrp="1"/>
          </p:cNvSpPr>
          <p:nvPr>
            <p:ph type="body" idx="1"/>
          </p:nvPr>
        </p:nvSpPr>
        <p:spPr/>
        <p:txBody>
          <a:bodyPr/>
          <a:p>
            <a:r>
              <a:rPr lang="zh-CN" altLang="en-US" sz="2400" dirty="0"/>
              <a:t>两类</a:t>
            </a:r>
            <a:r>
              <a:rPr lang="en-US" altLang="zh-CN" sz="2400"/>
              <a:t>HTTP</a:t>
            </a:r>
            <a:r>
              <a:rPr lang="zh-CN" altLang="en-US" sz="2400" dirty="0"/>
              <a:t>报文：</a:t>
            </a:r>
            <a:r>
              <a:rPr lang="zh-CN" altLang="en-US" sz="2400" i="1" dirty="0">
                <a:solidFill>
                  <a:srgbClr val="FF0000"/>
                </a:solidFill>
              </a:rPr>
              <a:t>请求，响应</a:t>
            </a:r>
            <a:endParaRPr lang="en-US" altLang="zh-CN" sz="2400" i="1">
              <a:solidFill>
                <a:schemeClr val="accent2"/>
              </a:solidFill>
            </a:endParaRPr>
          </a:p>
          <a:p>
            <a:r>
              <a:rPr lang="en-US" altLang="zh-CN" sz="2400">
                <a:solidFill>
                  <a:srgbClr val="FF0000"/>
                </a:solidFill>
              </a:rPr>
              <a:t>HTTP</a:t>
            </a:r>
            <a:r>
              <a:rPr lang="zh-CN" altLang="en-US" sz="2400" dirty="0">
                <a:solidFill>
                  <a:srgbClr val="FF0000"/>
                </a:solidFill>
              </a:rPr>
              <a:t>请求报文 </a:t>
            </a:r>
            <a:r>
              <a:rPr lang="en-US" altLang="zh-CN" sz="2400">
                <a:solidFill>
                  <a:srgbClr val="FF0000"/>
                </a:solidFill>
              </a:rPr>
              <a:t>:</a:t>
            </a:r>
            <a:endParaRPr lang="en-US" altLang="zh-CN" sz="2400"/>
          </a:p>
          <a:p>
            <a:pPr lvl="1"/>
            <a:r>
              <a:rPr lang="en-US" altLang="zh-CN" sz="2000"/>
              <a:t>ASCII (</a:t>
            </a:r>
            <a:r>
              <a:rPr lang="zh-CN" altLang="en-US" sz="2000" dirty="0"/>
              <a:t>人可读的格式</a:t>
            </a:r>
            <a:r>
              <a:rPr lang="en-US" altLang="zh-CN" sz="2000"/>
              <a:t>)</a:t>
            </a:r>
            <a:endParaRPr lang="en-US" altLang="zh-CN">
              <a:solidFill>
                <a:schemeClr val="accent2"/>
              </a:solidFill>
            </a:endParaRPr>
          </a:p>
        </p:txBody>
      </p:sp>
      <p:sp>
        <p:nvSpPr>
          <p:cNvPr id="44036" name="文本框 44035"/>
          <p:cNvSpPr txBox="1"/>
          <p:nvPr/>
        </p:nvSpPr>
        <p:spPr>
          <a:xfrm>
            <a:off x="2924175" y="3444875"/>
            <a:ext cx="4908550" cy="2346325"/>
          </a:xfrm>
          <a:prstGeom prst="rect">
            <a:avLst/>
          </a:prstGeom>
          <a:noFill/>
          <a:ln w="9525">
            <a:noFill/>
          </a:ln>
        </p:spPr>
        <p:txBody>
          <a:bodyPr wrap="none" anchor="t" anchorCtr="0">
            <a:spAutoFit/>
          </a:bodyPr>
          <a:p>
            <a:pPr>
              <a:spcBef>
                <a:spcPct val="0"/>
              </a:spcBef>
            </a:pPr>
            <a:r>
              <a:rPr lang="en-US" altLang="zh-CN" sz="2000" b="1">
                <a:latin typeface="Courier New" panose="02070409020205090404" pitchFamily="49" charset="0"/>
                <a:ea typeface="宋体" pitchFamily="2" charset="-122"/>
              </a:rPr>
              <a:t>GET /</a:t>
            </a:r>
            <a:r>
              <a:rPr lang="en-US" altLang="zh-CN" sz="2000" b="1" err="1">
                <a:latin typeface="Courier New" panose="02070409020205090404" pitchFamily="49" charset="0"/>
                <a:ea typeface="宋体" pitchFamily="2" charset="-122"/>
              </a:rPr>
              <a:t>somedir/page.html</a:t>
            </a:r>
            <a:r>
              <a:rPr lang="en-US" altLang="zh-CN" sz="2000" b="1">
                <a:latin typeface="Courier New" panose="02070409020205090404" pitchFamily="49" charset="0"/>
                <a:ea typeface="宋体" pitchFamily="2" charset="-122"/>
              </a:rPr>
              <a:t> HTTP/1.1</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Host: </a:t>
            </a:r>
            <a:r>
              <a:rPr lang="en-US" altLang="zh-CN" sz="2000" b="1" err="1">
                <a:latin typeface="Courier New" panose="02070409020205090404" pitchFamily="49" charset="0"/>
                <a:ea typeface="宋体" pitchFamily="2" charset="-122"/>
              </a:rPr>
              <a:t>www.someschool.edu</a:t>
            </a: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User-agent: Mozilla/4.0</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Connection: close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Accept-</a:t>
            </a:r>
            <a:r>
              <a:rPr lang="en-US" altLang="zh-CN" sz="2000" b="1" err="1">
                <a:latin typeface="Courier New" panose="02070409020205090404" pitchFamily="49" charset="0"/>
                <a:ea typeface="宋体" pitchFamily="2" charset="-122"/>
              </a:rPr>
              <a:t>language:fr</a:t>
            </a: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a:p>
            <a:pPr>
              <a:spcBef>
                <a:spcPct val="0"/>
              </a:spcBef>
            </a:pPr>
            <a:endParaRPr lang="en-US" altLang="zh-CN">
              <a:latin typeface="Times New Roman" panose="02020503050405090304" pitchFamily="18" charset="0"/>
              <a:ea typeface="宋体" pitchFamily="2" charset="-122"/>
            </a:endParaRPr>
          </a:p>
          <a:p>
            <a:pPr>
              <a:spcBef>
                <a:spcPct val="0"/>
              </a:spcBef>
            </a:pPr>
            <a:r>
              <a:rPr lang="en-US" altLang="zh-CN" sz="2000">
                <a:latin typeface="Arial" panose="020B0604020202090204" pitchFamily="34" charset="0"/>
                <a:ea typeface="宋体" pitchFamily="2" charset="-122"/>
              </a:rPr>
              <a:t>(</a:t>
            </a:r>
            <a:r>
              <a:rPr lang="zh-CN" altLang="en-US" sz="2000" dirty="0">
                <a:latin typeface="Arial" panose="020B0604020202090204" pitchFamily="34" charset="0"/>
                <a:ea typeface="宋体" pitchFamily="2" charset="-122"/>
              </a:rPr>
              <a:t>另外的回车，换行</a:t>
            </a:r>
            <a:r>
              <a:rPr lang="en-US" altLang="zh-CN" sz="2000">
                <a:latin typeface="Arial" panose="020B0604020202090204" pitchFamily="34" charset="0"/>
                <a:ea typeface="宋体" pitchFamily="2" charset="-122"/>
              </a:rPr>
              <a:t>)</a:t>
            </a:r>
            <a:r>
              <a:rPr lang="en-US" altLang="zh-CN">
                <a:latin typeface="Times New Roman" panose="02020503050405090304" pitchFamily="18" charset="0"/>
                <a:ea typeface="宋体" pitchFamily="2" charset="-122"/>
              </a:rPr>
              <a:t> </a:t>
            </a:r>
            <a:endParaRPr lang="en-US" altLang="zh-CN">
              <a:latin typeface="Times New Roman" panose="02020503050405090304" pitchFamily="18" charset="0"/>
              <a:ea typeface="宋体" pitchFamily="2" charset="-122"/>
            </a:endParaRPr>
          </a:p>
        </p:txBody>
      </p:sp>
      <p:sp>
        <p:nvSpPr>
          <p:cNvPr id="44037" name="文本框 44036"/>
          <p:cNvSpPr txBox="1"/>
          <p:nvPr/>
        </p:nvSpPr>
        <p:spPr>
          <a:xfrm>
            <a:off x="454025" y="3082925"/>
            <a:ext cx="1758950" cy="1006475"/>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请求行</a:t>
            </a:r>
            <a:endParaRPr lang="zh-CN" altLang="en-US" sz="2000" dirty="0">
              <a:solidFill>
                <a:schemeClr val="accent2"/>
              </a:solidFill>
              <a:latin typeface="Comic Sans MS" panose="030F0902030302020204" pitchFamily="66" charset="0"/>
              <a:ea typeface="宋体" pitchFamily="2" charset="-122"/>
            </a:endParaRPr>
          </a:p>
          <a:p>
            <a:pPr algn="ctr">
              <a:spcBef>
                <a:spcPct val="0"/>
              </a:spcBef>
            </a:pPr>
            <a:r>
              <a:rPr lang="en-US" altLang="zh-CN" sz="2000">
                <a:solidFill>
                  <a:schemeClr val="accent2"/>
                </a:solidFill>
                <a:latin typeface="Comic Sans MS" panose="030F0902030302020204" pitchFamily="66" charset="0"/>
                <a:ea typeface="宋体" pitchFamily="2" charset="-122"/>
              </a:rPr>
              <a:t>(GET, POST, </a:t>
            </a:r>
            <a:endParaRPr lang="en-US" altLang="zh-CN" sz="2000">
              <a:solidFill>
                <a:schemeClr val="accent2"/>
              </a:solidFill>
              <a:latin typeface="Comic Sans MS" panose="030F0902030302020204" pitchFamily="66" charset="0"/>
              <a:ea typeface="宋体" pitchFamily="2" charset="-122"/>
            </a:endParaRPr>
          </a:p>
          <a:p>
            <a:pPr algn="ctr">
              <a:spcBef>
                <a:spcPct val="0"/>
              </a:spcBef>
            </a:pPr>
            <a:r>
              <a:rPr lang="en-US" altLang="zh-CN" sz="2000">
                <a:solidFill>
                  <a:schemeClr val="accent2"/>
                </a:solidFill>
                <a:latin typeface="Comic Sans MS" panose="030F0902030302020204" pitchFamily="66" charset="0"/>
                <a:ea typeface="宋体" pitchFamily="2" charset="-122"/>
              </a:rPr>
              <a:t>HEAD</a:t>
            </a:r>
            <a:r>
              <a:rPr lang="zh-CN" altLang="en-US" sz="2000" dirty="0">
                <a:solidFill>
                  <a:schemeClr val="accent2"/>
                </a:solidFill>
                <a:latin typeface="Comic Sans MS" panose="030F0902030302020204" pitchFamily="66" charset="0"/>
                <a:ea typeface="宋体" pitchFamily="2" charset="-122"/>
              </a:rPr>
              <a:t>命令</a:t>
            </a:r>
            <a:r>
              <a:rPr lang="en-US" altLang="zh-CN" sz="2000">
                <a:solidFill>
                  <a:schemeClr val="accent2"/>
                </a:solidFill>
                <a:latin typeface="Comic Sans MS" panose="030F0902030302020204" pitchFamily="66" charset="0"/>
                <a:ea typeface="宋体" pitchFamily="2" charset="-122"/>
              </a:rPr>
              <a:t>)</a:t>
            </a:r>
            <a:endParaRPr lang="en-US" altLang="zh-CN">
              <a:latin typeface="Times New Roman" panose="02020503050405090304" pitchFamily="18" charset="0"/>
              <a:ea typeface="宋体" pitchFamily="2" charset="-122"/>
            </a:endParaRPr>
          </a:p>
        </p:txBody>
      </p:sp>
      <p:sp>
        <p:nvSpPr>
          <p:cNvPr id="44038" name="直接连接符 44037"/>
          <p:cNvSpPr/>
          <p:nvPr/>
        </p:nvSpPr>
        <p:spPr>
          <a:xfrm>
            <a:off x="2038350" y="3314700"/>
            <a:ext cx="923925" cy="257175"/>
          </a:xfrm>
          <a:prstGeom prst="line">
            <a:avLst/>
          </a:prstGeom>
          <a:ln w="19050" cap="flat" cmpd="sng">
            <a:solidFill>
              <a:schemeClr val="accent2"/>
            </a:solidFill>
            <a:prstDash val="solid"/>
            <a:headEnd type="none" w="med" len="med"/>
            <a:tailEnd type="triangle" w="med" len="med"/>
          </a:ln>
        </p:spPr>
      </p:sp>
      <p:sp>
        <p:nvSpPr>
          <p:cNvPr id="44039" name="任意多边形 44038"/>
          <p:cNvSpPr/>
          <p:nvPr/>
        </p:nvSpPr>
        <p:spPr>
          <a:xfrm>
            <a:off x="2943225" y="3752850"/>
            <a:ext cx="227013" cy="1311275"/>
          </a:xfrm>
          <a:custGeom>
            <a:avLst/>
            <a:gdLst/>
            <a:ahLst/>
            <a:cxnLst/>
            <a:pathLst>
              <a:path w="150" h="924">
                <a:moveTo>
                  <a:pt x="122" y="6"/>
                </a:moveTo>
                <a:lnTo>
                  <a:pt x="0" y="0"/>
                </a:lnTo>
                <a:lnTo>
                  <a:pt x="0" y="924"/>
                </a:lnTo>
                <a:lnTo>
                  <a:pt x="150" y="918"/>
                </a:lnTo>
              </a:path>
            </a:pathLst>
          </a:custGeom>
          <a:noFill/>
          <a:ln w="19050" cap="flat" cmpd="sng">
            <a:solidFill>
              <a:schemeClr val="accent2">
                <a:alpha val="100000"/>
              </a:schemeClr>
            </a:solidFill>
            <a:prstDash val="solid"/>
            <a:headEnd type="none" w="med" len="med"/>
            <a:tailEnd type="none" w="med" len="med"/>
          </a:ln>
        </p:spPr>
        <p:txBody>
          <a:bodyPr/>
          <a:p>
            <a:endParaRPr lang="zh-CN" altLang="en-US"/>
          </a:p>
        </p:txBody>
      </p:sp>
      <p:sp>
        <p:nvSpPr>
          <p:cNvPr id="44040" name="文本框 44039"/>
          <p:cNvSpPr txBox="1"/>
          <p:nvPr/>
        </p:nvSpPr>
        <p:spPr>
          <a:xfrm>
            <a:off x="2003425" y="4235450"/>
            <a:ext cx="946150" cy="396875"/>
          </a:xfrm>
          <a:prstGeom prst="rect">
            <a:avLst/>
          </a:prstGeom>
          <a:noFill/>
          <a:ln w="9525">
            <a:noFill/>
          </a:ln>
        </p:spPr>
        <p:txBody>
          <a:bodyPr wrap="none" anchor="t" anchorCtr="0">
            <a:spAutoFit/>
          </a:bodyPr>
          <a:p>
            <a:pPr algn="r">
              <a:spcBef>
                <a:spcPct val="0"/>
              </a:spcBef>
            </a:pPr>
            <a:r>
              <a:rPr lang="zh-CN" altLang="en-US" sz="2000" dirty="0">
                <a:solidFill>
                  <a:schemeClr val="accent2"/>
                </a:solidFill>
                <a:latin typeface="Comic Sans MS" panose="030F0902030302020204" pitchFamily="66" charset="0"/>
                <a:ea typeface="宋体" pitchFamily="2" charset="-122"/>
              </a:rPr>
              <a:t>首部行</a:t>
            </a:r>
            <a:endParaRPr lang="zh-CN" altLang="en-US" dirty="0">
              <a:latin typeface="Times New Roman" panose="02020503050405090304" pitchFamily="18" charset="0"/>
              <a:ea typeface="宋体" pitchFamily="2" charset="-122"/>
            </a:endParaRPr>
          </a:p>
        </p:txBody>
      </p:sp>
      <p:sp>
        <p:nvSpPr>
          <p:cNvPr id="44042" name="直接连接符 44041"/>
          <p:cNvSpPr/>
          <p:nvPr/>
        </p:nvSpPr>
        <p:spPr>
          <a:xfrm flipV="1">
            <a:off x="2162175" y="5324475"/>
            <a:ext cx="923925" cy="257175"/>
          </a:xfrm>
          <a:prstGeom prst="line">
            <a:avLst/>
          </a:prstGeom>
          <a:ln w="19050" cap="flat" cmpd="sng">
            <a:solidFill>
              <a:schemeClr val="accent2"/>
            </a:solidFill>
            <a:prstDash val="solid"/>
            <a:headEnd type="none" w="med" len="med"/>
            <a:tailEnd type="triangle" w="med" len="med"/>
          </a:ln>
        </p:spPr>
      </p:sp>
      <p:sp>
        <p:nvSpPr>
          <p:cNvPr id="44043" name="文本框 44042"/>
          <p:cNvSpPr txBox="1"/>
          <p:nvPr/>
        </p:nvSpPr>
        <p:spPr>
          <a:xfrm>
            <a:off x="201613" y="5335588"/>
            <a:ext cx="2170112" cy="701675"/>
          </a:xfrm>
          <a:prstGeom prst="rect">
            <a:avLst/>
          </a:prstGeom>
          <a:noFill/>
          <a:ln w="9525">
            <a:noFill/>
          </a:ln>
        </p:spPr>
        <p:txBody>
          <a:bodyPr>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回车，换行指示报文的结束</a:t>
            </a:r>
            <a:endParaRPr lang="en-US" altLang="zh-CN">
              <a:latin typeface="Times New Roman" panose="02020503050405090304" pitchFamily="18" charset="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6082" name="标题 46081"/>
          <p:cNvSpPr>
            <a:spLocks noGrp="1"/>
          </p:cNvSpPr>
          <p:nvPr>
            <p:ph type="title"/>
          </p:nvPr>
        </p:nvSpPr>
        <p:spPr/>
        <p:txBody>
          <a:bodyPr anchor="ctr" anchorCtr="0"/>
          <a:p>
            <a:r>
              <a:rPr lang="en-US" altLang="zh-CN"/>
              <a:t>HTTP </a:t>
            </a:r>
            <a:r>
              <a:rPr lang="zh-CN" altLang="en-US" dirty="0"/>
              <a:t>请求报文</a:t>
            </a:r>
            <a:r>
              <a:rPr lang="en-US" altLang="zh-CN"/>
              <a:t>: </a:t>
            </a:r>
            <a:r>
              <a:rPr lang="zh-CN" altLang="en-US" dirty="0"/>
              <a:t>通用格式</a:t>
            </a:r>
            <a:endParaRPr lang="zh-CN" altLang="en-US" sz="4800" dirty="0"/>
          </a:p>
        </p:txBody>
      </p:sp>
      <p:pic>
        <p:nvPicPr>
          <p:cNvPr id="46083" name="图片 46082" descr="HTTPrequest"/>
          <p:cNvPicPr>
            <a:picLocks noChangeAspect="1"/>
          </p:cNvPicPr>
          <p:nvPr/>
        </p:nvPicPr>
        <p:blipFill>
          <a:blip r:embed="rId1"/>
          <a:stretch>
            <a:fillRect/>
          </a:stretch>
        </p:blipFill>
        <p:spPr>
          <a:xfrm>
            <a:off x="1120775" y="1649413"/>
            <a:ext cx="7512050" cy="377825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20834" name="标题 120833"/>
          <p:cNvSpPr>
            <a:spLocks noGrp="1"/>
          </p:cNvSpPr>
          <p:nvPr>
            <p:ph type="title"/>
          </p:nvPr>
        </p:nvSpPr>
        <p:spPr/>
        <p:txBody>
          <a:bodyPr anchor="ctr" anchorCtr="0"/>
          <a:p>
            <a:r>
              <a:rPr lang="zh-CN" altLang="en-US" dirty="0"/>
              <a:t>方法类型</a:t>
            </a:r>
            <a:endParaRPr lang="zh-CN" altLang="en-US" dirty="0"/>
          </a:p>
        </p:txBody>
      </p:sp>
      <p:sp>
        <p:nvSpPr>
          <p:cNvPr id="120835" name="文本占位符 120834"/>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en-US" altLang="zh-CN" sz="2400" u="sng">
                <a:solidFill>
                  <a:srgbClr val="FF0000"/>
                </a:solidFill>
              </a:rPr>
              <a:t>HTTP/1.0</a:t>
            </a:r>
            <a:endParaRPr lang="en-US" altLang="zh-CN" sz="2400"/>
          </a:p>
          <a:p>
            <a:pPr>
              <a:buClr>
                <a:schemeClr val="accent2"/>
              </a:buClr>
              <a:buSzPct val="85000"/>
              <a:buFont typeface="ZapfDingbats" pitchFamily="82" charset="2"/>
            </a:pPr>
            <a:r>
              <a:rPr lang="en-US" altLang="zh-CN" sz="2400"/>
              <a:t>GET</a:t>
            </a:r>
            <a:endParaRPr lang="en-US" altLang="zh-CN" sz="2400"/>
          </a:p>
          <a:p>
            <a:pPr>
              <a:buClr>
                <a:schemeClr val="accent2"/>
              </a:buClr>
              <a:buSzPct val="85000"/>
              <a:buFont typeface="ZapfDingbats" pitchFamily="82" charset="2"/>
            </a:pPr>
            <a:r>
              <a:rPr lang="en-US" altLang="zh-CN" sz="2400"/>
              <a:t>POST</a:t>
            </a:r>
            <a:endParaRPr lang="en-US" altLang="zh-CN" sz="2400"/>
          </a:p>
          <a:p>
            <a:pPr>
              <a:buClr>
                <a:schemeClr val="accent2"/>
              </a:buClr>
              <a:buSzPct val="85000"/>
              <a:buFont typeface="ZapfDingbats" pitchFamily="82" charset="2"/>
            </a:pPr>
            <a:r>
              <a:rPr lang="en-US" altLang="zh-CN" sz="2400"/>
              <a:t>HEAD</a:t>
            </a:r>
            <a:endParaRPr lang="en-US" altLang="zh-CN" sz="2400"/>
          </a:p>
          <a:p>
            <a:pPr lvl="1">
              <a:buClr>
                <a:schemeClr val="accent2"/>
              </a:buClr>
              <a:buSzPct val="75000"/>
              <a:buFont typeface="ZapfDingbats" pitchFamily="82" charset="2"/>
            </a:pPr>
            <a:r>
              <a:rPr lang="zh-CN" altLang="en-US" sz="2000"/>
              <a:t>当服务器收到一个使用</a:t>
            </a:r>
            <a:r>
              <a:rPr lang="en-US" altLang="zh-CN" sz="2000"/>
              <a:t>HEAD</a:t>
            </a:r>
            <a:r>
              <a:rPr lang="zh-CN" altLang="en-US" sz="2000"/>
              <a:t>方法的请求时，将会用一个</a:t>
            </a:r>
            <a:r>
              <a:rPr lang="en-US" altLang="zh-CN" sz="2000"/>
              <a:t>HTTP</a:t>
            </a:r>
            <a:r>
              <a:rPr lang="zh-CN" altLang="en-US" sz="2000"/>
              <a:t>报文进行响应，但是不返回请求对象。</a:t>
            </a:r>
            <a:endParaRPr lang="zh-CN" altLang="en-US" sz="2000"/>
          </a:p>
        </p:txBody>
      </p:sp>
      <p:sp>
        <p:nvSpPr>
          <p:cNvPr id="120836" name="文本占位符 120835"/>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en-US" altLang="zh-CN" sz="2400" u="sng">
                <a:solidFill>
                  <a:srgbClr val="FF0000"/>
                </a:solidFill>
              </a:rPr>
              <a:t>HTTP/1.1</a:t>
            </a:r>
            <a:endParaRPr lang="en-US" altLang="zh-CN" sz="2400"/>
          </a:p>
          <a:p>
            <a:pPr>
              <a:buClr>
                <a:schemeClr val="accent2"/>
              </a:buClr>
              <a:buSzPct val="85000"/>
              <a:buFont typeface="ZapfDingbats" pitchFamily="82" charset="2"/>
            </a:pPr>
            <a:r>
              <a:rPr lang="en-US" altLang="zh-CN" sz="2400"/>
              <a:t>GET, POST, HEAD</a:t>
            </a:r>
            <a:endParaRPr lang="en-US" altLang="zh-CN" sz="2400"/>
          </a:p>
          <a:p>
            <a:pPr>
              <a:buClr>
                <a:schemeClr val="accent2"/>
              </a:buClr>
              <a:buSzPct val="85000"/>
              <a:buFont typeface="ZapfDingbats" pitchFamily="82" charset="2"/>
            </a:pPr>
            <a:r>
              <a:rPr lang="en-US" altLang="zh-CN" sz="2400"/>
              <a:t>PUT</a:t>
            </a:r>
            <a:endParaRPr lang="en-US" altLang="zh-CN" sz="2400"/>
          </a:p>
          <a:p>
            <a:pPr lvl="1">
              <a:buClr>
                <a:schemeClr val="accent2"/>
              </a:buClr>
              <a:buSzPct val="75000"/>
              <a:buFont typeface="ZapfDingbats" pitchFamily="82" charset="2"/>
            </a:pPr>
            <a:r>
              <a:rPr lang="zh-CN" altLang="en-US" sz="2000" dirty="0"/>
              <a:t>向</a:t>
            </a:r>
            <a:r>
              <a:rPr lang="en-US" altLang="zh-CN" sz="2000"/>
              <a:t>URL</a:t>
            </a:r>
            <a:r>
              <a:rPr lang="zh-CN" altLang="en-US" sz="2000" dirty="0"/>
              <a:t>字段中定义的路径，上载在实体主体中文件</a:t>
            </a:r>
            <a:endParaRPr lang="en-US" altLang="zh-CN" sz="2000"/>
          </a:p>
          <a:p>
            <a:pPr>
              <a:buClr>
                <a:schemeClr val="accent2"/>
              </a:buClr>
              <a:buSzPct val="85000"/>
              <a:buFont typeface="ZapfDingbats" pitchFamily="82" charset="2"/>
            </a:pPr>
            <a:r>
              <a:rPr lang="en-US" altLang="zh-CN" sz="2400"/>
              <a:t>DELETE</a:t>
            </a:r>
            <a:endParaRPr lang="en-US" altLang="zh-CN" sz="2400"/>
          </a:p>
          <a:p>
            <a:pPr lvl="1">
              <a:buClr>
                <a:schemeClr val="accent2"/>
              </a:buClr>
              <a:buSzPct val="75000"/>
              <a:buFont typeface="ZapfDingbats" pitchFamily="82" charset="2"/>
            </a:pPr>
            <a:r>
              <a:rPr lang="zh-CN" altLang="en-US" sz="2000" dirty="0"/>
              <a:t>删除在</a:t>
            </a:r>
            <a:r>
              <a:rPr lang="en-US" altLang="zh-CN" sz="2000"/>
              <a:t>URL</a:t>
            </a:r>
            <a:r>
              <a:rPr lang="zh-CN" altLang="en-US" sz="2000" dirty="0"/>
              <a:t>字段中定义的文件</a:t>
            </a:r>
            <a:endParaRPr lang="en-US" altLang="zh-CN"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5058" name="标题 45057"/>
          <p:cNvSpPr>
            <a:spLocks noGrp="1"/>
          </p:cNvSpPr>
          <p:nvPr>
            <p:ph type="title"/>
          </p:nvPr>
        </p:nvSpPr>
        <p:spPr/>
        <p:txBody>
          <a:bodyPr anchor="ctr" anchorCtr="0"/>
          <a:p>
            <a:r>
              <a:rPr lang="en-US" altLang="zh-CN" sz="3600"/>
              <a:t>HTTP </a:t>
            </a:r>
            <a:r>
              <a:rPr lang="zh-CN" altLang="en-US" sz="3600" dirty="0"/>
              <a:t>响应报文</a:t>
            </a:r>
            <a:endParaRPr lang="zh-CN" altLang="en-US" dirty="0"/>
          </a:p>
        </p:txBody>
      </p:sp>
      <p:sp>
        <p:nvSpPr>
          <p:cNvPr id="45060" name="文本框 45059"/>
          <p:cNvSpPr txBox="1"/>
          <p:nvPr/>
        </p:nvSpPr>
        <p:spPr>
          <a:xfrm>
            <a:off x="3181350" y="1987550"/>
            <a:ext cx="5822950" cy="2835275"/>
          </a:xfrm>
          <a:prstGeom prst="rect">
            <a:avLst/>
          </a:prstGeom>
          <a:noFill/>
          <a:ln w="9525">
            <a:noFill/>
          </a:ln>
        </p:spPr>
        <p:txBody>
          <a:bodyPr wrap="none" anchor="t" anchorCtr="0">
            <a:spAutoFit/>
          </a:bodyPr>
          <a:p>
            <a:pPr>
              <a:spcBef>
                <a:spcPct val="0"/>
              </a:spcBef>
            </a:pPr>
            <a:r>
              <a:rPr lang="en-US" altLang="zh-CN" sz="2000" b="1">
                <a:latin typeface="Courier New" panose="02070409020205090404" pitchFamily="49" charset="0"/>
                <a:ea typeface="宋体" pitchFamily="2" charset="-122"/>
              </a:rPr>
              <a:t>HTTP/1.1 200 OK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Connection close</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Date: Thu, 06 Aug 1998 12:00:15 GMT </a:t>
            </a:r>
            <a:endParaRPr lang="en-US" altLang="zh-CN" sz="2000" b="1">
              <a:latin typeface="Courier New" panose="02070409020205090404" pitchFamily="49" charset="0"/>
              <a:ea typeface="宋体" pitchFamily="2" charset="-122"/>
            </a:endParaRPr>
          </a:p>
          <a:p>
            <a:pPr>
              <a:spcBef>
                <a:spcPct val="0"/>
              </a:spcBef>
            </a:pPr>
            <a:r>
              <a:rPr lang="zh-CN" altLang="en-US" sz="2000" b="1" dirty="0">
                <a:latin typeface="Courier New" panose="02070409020205090404" pitchFamily="49" charset="0"/>
                <a:ea typeface="宋体" pitchFamily="2" charset="-122"/>
              </a:rPr>
              <a:t>服务器</a:t>
            </a:r>
            <a:r>
              <a:rPr lang="en-US" altLang="zh-CN" sz="2000" b="1">
                <a:latin typeface="Courier New" panose="02070409020205090404" pitchFamily="49" charset="0"/>
                <a:ea typeface="宋体" pitchFamily="2" charset="-122"/>
              </a:rPr>
              <a:t>: Apache/1.3.0 (Unix)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Last-Modified: Mon, 22 Jun 1998 …...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Content-Length: 6821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Content-Type: text/html</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data data data data data ... </a:t>
            </a:r>
            <a:endParaRPr lang="en-US" altLang="zh-CN" sz="2000" b="1">
              <a:latin typeface="Courier New" panose="02070409020205090404" pitchFamily="49" charset="0"/>
              <a:ea typeface="宋体" pitchFamily="2" charset="-122"/>
            </a:endParaRPr>
          </a:p>
        </p:txBody>
      </p:sp>
      <p:sp>
        <p:nvSpPr>
          <p:cNvPr id="45061" name="文本框 45060"/>
          <p:cNvSpPr txBox="1"/>
          <p:nvPr/>
        </p:nvSpPr>
        <p:spPr>
          <a:xfrm>
            <a:off x="374650" y="1408113"/>
            <a:ext cx="2657475" cy="701675"/>
          </a:xfrm>
          <a:prstGeom prst="rect">
            <a:avLst/>
          </a:prstGeom>
          <a:noFill/>
          <a:ln w="9525">
            <a:noFill/>
          </a:ln>
        </p:spPr>
        <p:txBody>
          <a:bodyPr wrap="none" anchor="t" anchorCtr="0">
            <a:spAutoFit/>
          </a:bodyPr>
          <a:p>
            <a:pPr algn="ctr">
              <a:spcBef>
                <a:spcPct val="0"/>
              </a:spcBef>
            </a:pPr>
            <a:r>
              <a:rPr lang="en-US" altLang="zh-CN" sz="2000">
                <a:solidFill>
                  <a:schemeClr val="accent2"/>
                </a:solidFill>
                <a:latin typeface="Comic Sans MS" panose="030F0902030302020204" pitchFamily="66" charset="0"/>
                <a:ea typeface="宋体" pitchFamily="2" charset="-122"/>
              </a:rPr>
              <a:t> </a:t>
            </a:r>
            <a:r>
              <a:rPr lang="zh-CN" altLang="en-US" sz="2000" dirty="0">
                <a:solidFill>
                  <a:schemeClr val="accent2"/>
                </a:solidFill>
                <a:latin typeface="Comic Sans MS" panose="030F0902030302020204" pitchFamily="66" charset="0"/>
                <a:ea typeface="宋体" pitchFamily="2" charset="-122"/>
              </a:rPr>
              <a:t>状态行</a:t>
            </a:r>
            <a:endParaRPr lang="zh-CN" altLang="en-US" sz="2000" dirty="0">
              <a:solidFill>
                <a:schemeClr val="accent2"/>
              </a:solidFill>
              <a:latin typeface="Comic Sans MS" panose="030F0902030302020204" pitchFamily="66" charset="0"/>
              <a:ea typeface="宋体" pitchFamily="2" charset="-122"/>
            </a:endParaRPr>
          </a:p>
          <a:p>
            <a:pPr algn="ctr">
              <a:spcBef>
                <a:spcPct val="0"/>
              </a:spcBef>
            </a:pPr>
            <a:r>
              <a:rPr lang="en-US" altLang="zh-CN" sz="2000">
                <a:solidFill>
                  <a:schemeClr val="accent2"/>
                </a:solidFill>
                <a:latin typeface="Comic Sans MS" panose="030F0902030302020204" pitchFamily="66" charset="0"/>
                <a:ea typeface="宋体" pitchFamily="2" charset="-122"/>
              </a:rPr>
              <a:t>(</a:t>
            </a:r>
            <a:r>
              <a:rPr lang="zh-CN" altLang="en-US" sz="2000" dirty="0">
                <a:solidFill>
                  <a:schemeClr val="accent2"/>
                </a:solidFill>
                <a:latin typeface="Comic Sans MS" panose="030F0902030302020204" pitchFamily="66" charset="0"/>
                <a:ea typeface="宋体" pitchFamily="2" charset="-122"/>
              </a:rPr>
              <a:t>协议状态码状态短语</a:t>
            </a:r>
            <a:r>
              <a:rPr lang="en-US" altLang="zh-CN" sz="2000">
                <a:solidFill>
                  <a:schemeClr val="accent2"/>
                </a:solidFill>
                <a:latin typeface="Comic Sans MS" panose="030F0902030302020204" pitchFamily="66" charset="0"/>
                <a:ea typeface="宋体" pitchFamily="2" charset="-122"/>
              </a:rPr>
              <a:t>)</a:t>
            </a:r>
            <a:endParaRPr lang="en-US" altLang="zh-CN">
              <a:latin typeface="Times New Roman" panose="02020503050405090304" pitchFamily="18" charset="0"/>
              <a:ea typeface="宋体" pitchFamily="2" charset="-122"/>
            </a:endParaRPr>
          </a:p>
        </p:txBody>
      </p:sp>
      <p:sp>
        <p:nvSpPr>
          <p:cNvPr id="45062" name="直接连接符 45061"/>
          <p:cNvSpPr/>
          <p:nvPr/>
        </p:nvSpPr>
        <p:spPr>
          <a:xfrm>
            <a:off x="2295525" y="1914525"/>
            <a:ext cx="923925" cy="257175"/>
          </a:xfrm>
          <a:prstGeom prst="line">
            <a:avLst/>
          </a:prstGeom>
          <a:ln w="19050" cap="flat" cmpd="sng">
            <a:solidFill>
              <a:schemeClr val="accent2"/>
            </a:solidFill>
            <a:prstDash val="solid"/>
            <a:headEnd type="none" w="med" len="med"/>
            <a:tailEnd type="triangle" w="med" len="med"/>
          </a:ln>
        </p:spPr>
      </p:sp>
      <p:sp>
        <p:nvSpPr>
          <p:cNvPr id="45063" name="任意多边形 45062"/>
          <p:cNvSpPr/>
          <p:nvPr/>
        </p:nvSpPr>
        <p:spPr>
          <a:xfrm>
            <a:off x="3095625" y="2349500"/>
            <a:ext cx="257175" cy="1858963"/>
          </a:xfrm>
          <a:custGeom>
            <a:avLst/>
            <a:gdLst/>
            <a:ahLst/>
            <a:cxnLst/>
            <a:pathLst>
              <a:path w="162" h="1428">
                <a:moveTo>
                  <a:pt x="132" y="9"/>
                </a:moveTo>
                <a:lnTo>
                  <a:pt x="0" y="0"/>
                </a:lnTo>
                <a:lnTo>
                  <a:pt x="0" y="1428"/>
                </a:lnTo>
                <a:lnTo>
                  <a:pt x="162" y="1425"/>
                </a:lnTo>
              </a:path>
            </a:pathLst>
          </a:custGeom>
          <a:noFill/>
          <a:ln w="19050" cap="flat" cmpd="sng">
            <a:solidFill>
              <a:schemeClr val="accent2">
                <a:alpha val="100000"/>
              </a:schemeClr>
            </a:solidFill>
            <a:prstDash val="solid"/>
            <a:headEnd type="none" w="med" len="med"/>
            <a:tailEnd type="none" w="med" len="med"/>
          </a:ln>
        </p:spPr>
        <p:txBody>
          <a:bodyPr/>
          <a:p>
            <a:endParaRPr lang="zh-CN" altLang="en-US"/>
          </a:p>
        </p:txBody>
      </p:sp>
      <p:sp>
        <p:nvSpPr>
          <p:cNvPr id="45064" name="文本框 45063"/>
          <p:cNvSpPr txBox="1"/>
          <p:nvPr/>
        </p:nvSpPr>
        <p:spPr>
          <a:xfrm>
            <a:off x="2070100" y="2997200"/>
            <a:ext cx="946150" cy="396875"/>
          </a:xfrm>
          <a:prstGeom prst="rect">
            <a:avLst/>
          </a:prstGeom>
          <a:noFill/>
          <a:ln w="9525">
            <a:noFill/>
          </a:ln>
        </p:spPr>
        <p:txBody>
          <a:bodyPr wrap="none" anchor="t" anchorCtr="0">
            <a:spAutoFit/>
          </a:bodyPr>
          <a:p>
            <a:pPr algn="r">
              <a:spcBef>
                <a:spcPct val="0"/>
              </a:spcBef>
            </a:pPr>
            <a:r>
              <a:rPr lang="zh-CN" altLang="en-US" sz="2000" dirty="0">
                <a:solidFill>
                  <a:schemeClr val="accent2"/>
                </a:solidFill>
                <a:latin typeface="Comic Sans MS" panose="030F0902030302020204" pitchFamily="66" charset="0"/>
                <a:ea typeface="宋体" pitchFamily="2" charset="-122"/>
              </a:rPr>
              <a:t>首部行</a:t>
            </a:r>
            <a:endParaRPr lang="zh-CN" altLang="en-US" dirty="0">
              <a:latin typeface="Times New Roman" panose="02020503050405090304" pitchFamily="18" charset="0"/>
              <a:ea typeface="宋体" pitchFamily="2" charset="-122"/>
            </a:endParaRPr>
          </a:p>
        </p:txBody>
      </p:sp>
      <p:sp>
        <p:nvSpPr>
          <p:cNvPr id="45065" name="直接连接符 45064"/>
          <p:cNvSpPr/>
          <p:nvPr/>
        </p:nvSpPr>
        <p:spPr>
          <a:xfrm flipV="1">
            <a:off x="2190750" y="4381500"/>
            <a:ext cx="923925" cy="257175"/>
          </a:xfrm>
          <a:prstGeom prst="line">
            <a:avLst/>
          </a:prstGeom>
          <a:ln w="19050" cap="flat" cmpd="sng">
            <a:solidFill>
              <a:schemeClr val="accent2"/>
            </a:solidFill>
            <a:prstDash val="solid"/>
            <a:headEnd type="none" w="med" len="med"/>
            <a:tailEnd type="triangle" w="med" len="med"/>
          </a:ln>
        </p:spPr>
      </p:sp>
      <p:sp>
        <p:nvSpPr>
          <p:cNvPr id="45066" name="文本框 45065"/>
          <p:cNvSpPr txBox="1"/>
          <p:nvPr/>
        </p:nvSpPr>
        <p:spPr>
          <a:xfrm>
            <a:off x="296863" y="4459288"/>
            <a:ext cx="2065337" cy="701675"/>
          </a:xfrm>
          <a:prstGeom prst="rect">
            <a:avLst/>
          </a:prstGeom>
          <a:noFill/>
          <a:ln w="9525">
            <a:noFill/>
          </a:ln>
        </p:spPr>
        <p:txBody>
          <a:bodyPr>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数据，如请求的</a:t>
            </a:r>
            <a:r>
              <a:rPr lang="en-US" altLang="zh-CN" sz="2000">
                <a:solidFill>
                  <a:schemeClr val="accent2"/>
                </a:solidFill>
                <a:latin typeface="Comic Sans MS" panose="030F0902030302020204" pitchFamily="66" charset="0"/>
                <a:ea typeface="宋体" pitchFamily="2" charset="-122"/>
              </a:rPr>
              <a:t>HTML</a:t>
            </a:r>
            <a:r>
              <a:rPr lang="zh-CN" altLang="en-US" sz="2000" dirty="0">
                <a:solidFill>
                  <a:schemeClr val="accent2"/>
                </a:solidFill>
                <a:latin typeface="Comic Sans MS" panose="030F0902030302020204" pitchFamily="66" charset="0"/>
                <a:ea typeface="宋体" pitchFamily="2" charset="-122"/>
              </a:rPr>
              <a:t>文件</a:t>
            </a:r>
            <a:endParaRPr lang="en-US" altLang="zh-CN">
              <a:latin typeface="Times New Roman" panose="02020503050405090304" pitchFamily="18" charset="0"/>
              <a:ea typeface="宋体" pitchFamily="2" charset="-122"/>
            </a:endParaRPr>
          </a:p>
        </p:txBody>
      </p:sp>
      <p:sp>
        <p:nvSpPr>
          <p:cNvPr id="4" name="文本框 3"/>
          <p:cNvSpPr txBox="1"/>
          <p:nvPr/>
        </p:nvSpPr>
        <p:spPr>
          <a:xfrm>
            <a:off x="2515870" y="5329555"/>
            <a:ext cx="4572000" cy="1014730"/>
          </a:xfrm>
          <a:prstGeom prst="rect">
            <a:avLst/>
          </a:prstGeom>
          <a:noFill/>
        </p:spPr>
        <p:txBody>
          <a:bodyPr wrap="square" rtlCol="0" anchor="t">
            <a:spAutoFit/>
          </a:bodyPr>
          <a:p>
            <a:r>
              <a:rPr lang="zh-CN" altLang="en-US" sz="2000" dirty="0">
                <a:solidFill>
                  <a:schemeClr val="accent2"/>
                </a:solidFill>
                <a:ea typeface="宋体" pitchFamily="2" charset="-122"/>
                <a:sym typeface="+mn-ea"/>
              </a:rPr>
              <a:t>服务器从文件系统中检索到该对象，将该对象插入响应报文，并发送该响应报文的时间</a:t>
            </a:r>
            <a:endParaRPr lang="zh-CN" altLang="en-US" sz="2000" dirty="0">
              <a:solidFill>
                <a:schemeClr val="accent2"/>
              </a:solidFill>
              <a:ea typeface="宋体" pitchFamily="2" charset="-122"/>
              <a:sym typeface="+mn-ea"/>
            </a:endParaRPr>
          </a:p>
        </p:txBody>
      </p:sp>
      <p:sp>
        <p:nvSpPr>
          <p:cNvPr id="5" name="直接连接符 4"/>
          <p:cNvSpPr/>
          <p:nvPr/>
        </p:nvSpPr>
        <p:spPr>
          <a:xfrm flipV="1">
            <a:off x="3632200" y="2809240"/>
            <a:ext cx="121285" cy="2609215"/>
          </a:xfrm>
          <a:prstGeom prst="line">
            <a:avLst/>
          </a:prstGeom>
          <a:ln w="19050" cap="flat" cmpd="sng">
            <a:solidFill>
              <a:schemeClr val="accent2"/>
            </a:solidFill>
            <a:prstDash val="solid"/>
            <a:headEnd type="none" w="med" len="med"/>
            <a:tailEnd type="triangle" w="med" len="med"/>
          </a:ln>
        </p:spPr>
      </p:sp>
      <p:sp>
        <p:nvSpPr>
          <p:cNvPr id="6" name="文本框 5"/>
          <p:cNvSpPr txBox="1"/>
          <p:nvPr/>
        </p:nvSpPr>
        <p:spPr>
          <a:xfrm>
            <a:off x="6388100" y="3511550"/>
            <a:ext cx="4572000" cy="398780"/>
          </a:xfrm>
          <a:prstGeom prst="rect">
            <a:avLst/>
          </a:prstGeom>
          <a:noFill/>
        </p:spPr>
        <p:txBody>
          <a:bodyPr wrap="square" rtlCol="0" anchor="t">
            <a:spAutoFit/>
          </a:bodyPr>
          <a:p>
            <a:r>
              <a:rPr lang="zh-CN" altLang="en-US" sz="2000" dirty="0">
                <a:solidFill>
                  <a:schemeClr val="accent2"/>
                </a:solidFill>
                <a:ea typeface="宋体" pitchFamily="2" charset="-122"/>
                <a:sym typeface="+mn-ea"/>
              </a:rPr>
              <a:t>被发送对象的字节数</a:t>
            </a:r>
            <a:endParaRPr lang="zh-CN" altLang="en-US" sz="2000" dirty="0">
              <a:solidFill>
                <a:schemeClr val="accent2"/>
              </a:solidFill>
              <a:ea typeface="宋体" pitchFamily="2"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47106" name="标题 47105"/>
          <p:cNvSpPr>
            <a:spLocks noGrp="1"/>
          </p:cNvSpPr>
          <p:nvPr>
            <p:ph type="title"/>
          </p:nvPr>
        </p:nvSpPr>
        <p:spPr/>
        <p:txBody>
          <a:bodyPr anchor="ctr" anchorCtr="0"/>
          <a:p>
            <a:r>
              <a:rPr lang="en-US" altLang="zh-CN" sz="3600"/>
              <a:t>HTTP</a:t>
            </a:r>
            <a:r>
              <a:rPr lang="zh-CN" altLang="en-US" sz="3600" dirty="0"/>
              <a:t>响应状态码</a:t>
            </a:r>
            <a:endParaRPr lang="en-US" altLang="zh-CN"/>
          </a:p>
        </p:txBody>
      </p:sp>
      <p:sp>
        <p:nvSpPr>
          <p:cNvPr id="47107" name="文本占位符 47106"/>
          <p:cNvSpPr>
            <a:spLocks noGrp="1"/>
          </p:cNvSpPr>
          <p:nvPr>
            <p:ph type="body" sz="half" idx="1"/>
          </p:nvPr>
        </p:nvSpPr>
        <p:spPr>
          <a:xfrm>
            <a:off x="533400" y="2314575"/>
            <a:ext cx="7934325" cy="4648200"/>
          </a:xfrm>
        </p:spPr>
        <p:txBody>
          <a:bodyPr/>
          <a:p>
            <a:pPr>
              <a:buClr>
                <a:schemeClr val="accent2"/>
              </a:buClr>
              <a:buSzPct val="85000"/>
              <a:buFont typeface="ZapfDingbats" pitchFamily="82" charset="2"/>
              <a:buNone/>
            </a:pPr>
            <a:r>
              <a:rPr lang="en-US" altLang="zh-CN" sz="2400" b="1">
                <a:solidFill>
                  <a:srgbClr val="FF0000"/>
                </a:solidFill>
                <a:latin typeface="Courier New" panose="02070409020205090404" pitchFamily="49" charset="0"/>
              </a:rPr>
              <a:t>200 OK</a:t>
            </a:r>
            <a:endParaRPr lang="en-US" altLang="zh-CN" sz="2400"/>
          </a:p>
          <a:p>
            <a:pPr lvl="1">
              <a:buClr>
                <a:schemeClr val="accent2"/>
              </a:buClr>
              <a:buSzPct val="75000"/>
              <a:buFont typeface="ZapfDingbats" pitchFamily="82" charset="2"/>
            </a:pPr>
            <a:r>
              <a:rPr lang="zh-CN" altLang="en-US" sz="2000" dirty="0"/>
              <a:t>请求成功，请求的对象在这个报文后面</a:t>
            </a:r>
            <a:endParaRPr lang="en-US" altLang="zh-CN" sz="2000"/>
          </a:p>
          <a:p>
            <a:pPr>
              <a:buClr>
                <a:schemeClr val="accent2"/>
              </a:buClr>
              <a:buSzPct val="85000"/>
              <a:buFont typeface="ZapfDingbats" pitchFamily="82" charset="2"/>
              <a:buNone/>
            </a:pPr>
            <a:r>
              <a:rPr lang="en-US" altLang="zh-CN" sz="2400" b="1">
                <a:solidFill>
                  <a:srgbClr val="FF0000"/>
                </a:solidFill>
                <a:latin typeface="Courier New" panose="02070409020205090404" pitchFamily="49" charset="0"/>
              </a:rPr>
              <a:t>301 Moved Permanently</a:t>
            </a:r>
            <a:endParaRPr lang="en-US" altLang="zh-CN" sz="2400"/>
          </a:p>
          <a:p>
            <a:pPr lvl="1">
              <a:buClr>
                <a:schemeClr val="accent2"/>
              </a:buClr>
              <a:buSzPct val="75000"/>
              <a:buFont typeface="ZapfDingbats" pitchFamily="82" charset="2"/>
            </a:pPr>
            <a:r>
              <a:rPr lang="zh-CN" altLang="en-US" sz="2000" dirty="0"/>
              <a:t>请求的对象已转移，新的</a:t>
            </a:r>
            <a:r>
              <a:rPr lang="en-US" altLang="zh-CN" sz="2000"/>
              <a:t>URL</a:t>
            </a:r>
            <a:r>
              <a:rPr lang="zh-CN" altLang="en-US" sz="2000" dirty="0"/>
              <a:t>在响应报文的</a:t>
            </a:r>
            <a:r>
              <a:rPr lang="en-US" altLang="zh-CN" sz="2000"/>
              <a:t>Location:</a:t>
            </a:r>
            <a:r>
              <a:rPr lang="zh-CN" altLang="en-US" sz="2000" dirty="0"/>
              <a:t>首部行中指定。客户将自动获取新的</a:t>
            </a:r>
            <a:r>
              <a:rPr lang="en-US" altLang="zh-CN" sz="2000" dirty="0"/>
              <a:t>URL</a:t>
            </a:r>
            <a:endParaRPr lang="en-US" altLang="zh-CN" sz="2000"/>
          </a:p>
          <a:p>
            <a:pPr>
              <a:buClr>
                <a:schemeClr val="accent2"/>
              </a:buClr>
              <a:buSzPct val="85000"/>
              <a:buFont typeface="ZapfDingbats" pitchFamily="82" charset="2"/>
              <a:buNone/>
            </a:pPr>
            <a:r>
              <a:rPr lang="en-US" altLang="zh-CN" sz="2400" b="1">
                <a:solidFill>
                  <a:srgbClr val="FF0000"/>
                </a:solidFill>
                <a:latin typeface="Courier New" panose="02070409020205090404" pitchFamily="49" charset="0"/>
              </a:rPr>
              <a:t>400 Bad Request</a:t>
            </a:r>
            <a:endParaRPr lang="en-US" altLang="zh-CN" sz="2400"/>
          </a:p>
          <a:p>
            <a:pPr lvl="1">
              <a:buClr>
                <a:schemeClr val="accent2"/>
              </a:buClr>
              <a:buSzPct val="75000"/>
              <a:buFont typeface="ZapfDingbats" pitchFamily="82" charset="2"/>
            </a:pPr>
            <a:r>
              <a:rPr lang="zh-CN" altLang="en-US" sz="2000" dirty="0"/>
              <a:t>请求报文不为服务器理解</a:t>
            </a:r>
            <a:endParaRPr lang="en-US" altLang="zh-CN" sz="2000"/>
          </a:p>
          <a:p>
            <a:pPr>
              <a:buClr>
                <a:schemeClr val="accent2"/>
              </a:buClr>
              <a:buSzPct val="85000"/>
              <a:buFont typeface="ZapfDingbats" pitchFamily="82" charset="2"/>
              <a:buNone/>
            </a:pPr>
            <a:r>
              <a:rPr lang="en-US" altLang="zh-CN" sz="2400" b="1">
                <a:solidFill>
                  <a:srgbClr val="FF0000"/>
                </a:solidFill>
                <a:latin typeface="Courier New" panose="02070409020205090404" pitchFamily="49" charset="0"/>
              </a:rPr>
              <a:t>404 Not Found</a:t>
            </a:r>
            <a:endParaRPr lang="en-US" altLang="zh-CN" sz="2400"/>
          </a:p>
          <a:p>
            <a:pPr lvl="1">
              <a:buClr>
                <a:schemeClr val="accent2"/>
              </a:buClr>
              <a:buSzPct val="75000"/>
              <a:buFont typeface="ZapfDingbats" pitchFamily="82" charset="2"/>
            </a:pPr>
            <a:r>
              <a:rPr lang="zh-CN" altLang="en-US" sz="2000" dirty="0"/>
              <a:t>请求的文档没有在该服务器上发现</a:t>
            </a:r>
            <a:endParaRPr lang="en-US" altLang="zh-CN" sz="2000"/>
          </a:p>
          <a:p>
            <a:pPr>
              <a:buClr>
                <a:schemeClr val="accent2"/>
              </a:buClr>
              <a:buSzPct val="85000"/>
              <a:buFont typeface="ZapfDingbats" pitchFamily="82" charset="2"/>
              <a:buNone/>
            </a:pPr>
            <a:r>
              <a:rPr lang="en-US" altLang="zh-CN" sz="2400" b="1">
                <a:solidFill>
                  <a:srgbClr val="FF0000"/>
                </a:solidFill>
                <a:latin typeface="Courier New" panose="02070409020205090404" pitchFamily="49" charset="0"/>
              </a:rPr>
              <a:t>505 HTTP Version Not Supported</a:t>
            </a:r>
            <a:endParaRPr lang="en-US" altLang="zh-CN" sz="2400" b="1">
              <a:solidFill>
                <a:srgbClr val="FF0000"/>
              </a:solidFill>
              <a:latin typeface="Courier New" panose="02070409020205090404" pitchFamily="49" charset="0"/>
            </a:endParaRPr>
          </a:p>
        </p:txBody>
      </p:sp>
      <p:sp>
        <p:nvSpPr>
          <p:cNvPr id="47109" name="矩形 47108"/>
          <p:cNvSpPr/>
          <p:nvPr/>
        </p:nvSpPr>
        <p:spPr>
          <a:xfrm>
            <a:off x="523875" y="1323975"/>
            <a:ext cx="7686675" cy="51435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dirty="0"/>
              <a:t>在服务器到客户机响应报文中的首行</a:t>
            </a:r>
            <a:r>
              <a:rPr lang="en-US" altLang="zh-CN"/>
              <a:t>.</a:t>
            </a:r>
            <a:endParaRPr lang="en-US" altLang="zh-CN"/>
          </a:p>
          <a:p>
            <a:pPr lvl="0">
              <a:buNone/>
            </a:pPr>
            <a:r>
              <a:rPr lang="zh-CN" altLang="en-US" dirty="0"/>
              <a:t>一些编码的例子</a:t>
            </a:r>
            <a:r>
              <a:rPr lang="en-US" altLang="zh-CN"/>
              <a:t>:</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21858" name="标题 121857"/>
          <p:cNvSpPr>
            <a:spLocks noGrp="1"/>
          </p:cNvSpPr>
          <p:nvPr>
            <p:ph type="title"/>
          </p:nvPr>
        </p:nvSpPr>
        <p:spPr/>
        <p:txBody>
          <a:bodyPr anchor="ctr" anchorCtr="0"/>
          <a:p>
            <a:r>
              <a:rPr lang="zh-CN" altLang="en-US" dirty="0"/>
              <a:t>用户服务器状态：</a:t>
            </a:r>
            <a:r>
              <a:rPr lang="en-US" altLang="zh-CN"/>
              <a:t>cookies</a:t>
            </a:r>
            <a:endParaRPr lang="en-US" altLang="zh-CN"/>
          </a:p>
        </p:txBody>
      </p:sp>
      <p:sp>
        <p:nvSpPr>
          <p:cNvPr id="121859" name="文本占位符 121858"/>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zh-CN" altLang="en-US" sz="2400" dirty="0"/>
              <a:t>许多重要的</a:t>
            </a:r>
            <a:r>
              <a:rPr lang="en-US" altLang="zh-CN" sz="2400"/>
              <a:t>Web</a:t>
            </a:r>
            <a:r>
              <a:rPr lang="zh-CN" altLang="en-US" sz="2400" dirty="0"/>
              <a:t>站点使用</a:t>
            </a:r>
            <a:r>
              <a:rPr lang="en-US" altLang="zh-CN" sz="2400"/>
              <a:t>cookies</a:t>
            </a:r>
            <a:endParaRPr lang="en-US" altLang="zh-CN" sz="2400"/>
          </a:p>
          <a:p>
            <a:pPr>
              <a:buClr>
                <a:schemeClr val="accent2"/>
              </a:buClr>
              <a:buSzPct val="85000"/>
              <a:buFont typeface="ZapfDingbats" pitchFamily="82" charset="2"/>
              <a:buNone/>
            </a:pPr>
            <a:r>
              <a:rPr lang="zh-CN" altLang="en-US" sz="2400" u="sng" dirty="0">
                <a:solidFill>
                  <a:srgbClr val="FF0000"/>
                </a:solidFill>
              </a:rPr>
              <a:t>四个部分</a:t>
            </a:r>
            <a:r>
              <a:rPr lang="en-US" altLang="zh-CN" sz="2400" u="sng">
                <a:solidFill>
                  <a:srgbClr val="FF0000"/>
                </a:solidFill>
              </a:rPr>
              <a:t>:</a:t>
            </a:r>
            <a:endParaRPr lang="en-US" altLang="zh-CN" sz="2400">
              <a:solidFill>
                <a:srgbClr val="FF0000"/>
              </a:solidFill>
            </a:endParaRPr>
          </a:p>
          <a:p>
            <a:pPr lvl="1">
              <a:buClr>
                <a:schemeClr val="accent2"/>
              </a:buClr>
              <a:buSzPct val="75000"/>
              <a:buFont typeface="ZapfDingbats" pitchFamily="82" charset="2"/>
              <a:buNone/>
            </a:pPr>
            <a:r>
              <a:rPr lang="en-US" altLang="zh-CN" sz="2000"/>
              <a:t>1)</a:t>
            </a:r>
            <a:r>
              <a:rPr lang="zh-CN" altLang="en-US" sz="2000" dirty="0"/>
              <a:t>在</a:t>
            </a:r>
            <a:r>
              <a:rPr lang="en-US" altLang="zh-CN" sz="2000"/>
              <a:t>HTTP</a:t>
            </a:r>
            <a:r>
              <a:rPr lang="zh-CN" altLang="en-US" sz="2000" dirty="0"/>
              <a:t>响应报文中的</a:t>
            </a:r>
            <a:r>
              <a:rPr lang="en-US" altLang="zh-CN" sz="2000"/>
              <a:t>cookie </a:t>
            </a:r>
            <a:r>
              <a:rPr lang="zh-CN" altLang="en-US" sz="2000" dirty="0"/>
              <a:t>首部行</a:t>
            </a:r>
            <a:endParaRPr lang="zh-CN" altLang="en-US" sz="2000" dirty="0"/>
          </a:p>
          <a:p>
            <a:pPr lvl="1">
              <a:buClr>
                <a:schemeClr val="accent2"/>
              </a:buClr>
              <a:buSzPct val="75000"/>
              <a:buFont typeface="ZapfDingbats" pitchFamily="82" charset="2"/>
              <a:buNone/>
            </a:pPr>
            <a:r>
              <a:rPr lang="en-US" altLang="zh-CN" sz="2000"/>
              <a:t>2)</a:t>
            </a:r>
            <a:r>
              <a:rPr lang="zh-CN" altLang="en-US" sz="2000" dirty="0"/>
              <a:t>在</a:t>
            </a:r>
            <a:r>
              <a:rPr lang="en-US" altLang="zh-CN" sz="2000"/>
              <a:t>HTTP</a:t>
            </a:r>
            <a:r>
              <a:rPr lang="zh-CN" altLang="en-US" sz="2000" dirty="0"/>
              <a:t>请求报文中的</a:t>
            </a:r>
            <a:r>
              <a:rPr lang="en-US" altLang="zh-CN" sz="2000"/>
              <a:t>cookie </a:t>
            </a:r>
            <a:r>
              <a:rPr lang="zh-CN" altLang="en-US" sz="2000" dirty="0"/>
              <a:t>首部行</a:t>
            </a:r>
            <a:endParaRPr lang="en-US" altLang="zh-CN" sz="2000"/>
          </a:p>
          <a:p>
            <a:pPr lvl="1">
              <a:buClr>
                <a:schemeClr val="accent2"/>
              </a:buClr>
              <a:buSzPct val="75000"/>
              <a:buFont typeface="ZapfDingbats" pitchFamily="82" charset="2"/>
              <a:buNone/>
            </a:pPr>
            <a:r>
              <a:rPr lang="en-US" altLang="zh-CN" sz="2000"/>
              <a:t>3)</a:t>
            </a:r>
            <a:r>
              <a:rPr lang="zh-CN" altLang="en-US" sz="2000" dirty="0"/>
              <a:t>保持在用户主机中的 </a:t>
            </a:r>
            <a:r>
              <a:rPr lang="en-US" altLang="zh-CN" sz="2000"/>
              <a:t>cookie </a:t>
            </a:r>
            <a:r>
              <a:rPr lang="zh-CN" altLang="en-US" sz="2000" dirty="0"/>
              <a:t>文件并由用户浏览器管理</a:t>
            </a:r>
            <a:endParaRPr lang="en-US" altLang="zh-CN" sz="2000"/>
          </a:p>
          <a:p>
            <a:pPr lvl="1">
              <a:buClr>
                <a:schemeClr val="accent2"/>
              </a:buClr>
              <a:buSzPct val="75000"/>
              <a:buFont typeface="ZapfDingbats" pitchFamily="82" charset="2"/>
              <a:buNone/>
            </a:pPr>
            <a:r>
              <a:rPr lang="en-US" altLang="zh-CN" sz="2000"/>
              <a:t>4)</a:t>
            </a:r>
            <a:r>
              <a:rPr lang="zh-CN" altLang="en-US" sz="2000" dirty="0"/>
              <a:t>位于</a:t>
            </a:r>
            <a:r>
              <a:rPr lang="en-US" altLang="zh-CN" sz="2000"/>
              <a:t>Web</a:t>
            </a:r>
            <a:r>
              <a:rPr lang="zh-CN" altLang="en-US" sz="2000" dirty="0"/>
              <a:t>站点的后端数据库</a:t>
            </a:r>
            <a:endParaRPr lang="en-US" altLang="zh-CN" sz="2000"/>
          </a:p>
        </p:txBody>
      </p:sp>
      <p:sp>
        <p:nvSpPr>
          <p:cNvPr id="121860" name="文本占位符 121859"/>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例子</a:t>
            </a:r>
            <a:r>
              <a:rPr lang="en-US" altLang="zh-CN" sz="2400" u="sng">
                <a:solidFill>
                  <a:srgbClr val="FF0000"/>
                </a:solidFill>
              </a:rPr>
              <a:t>:</a:t>
            </a:r>
            <a:endParaRPr lang="en-US" altLang="zh-CN" sz="2400" u="sng">
              <a:solidFill>
                <a:srgbClr val="FF0000"/>
              </a:solidFill>
            </a:endParaRPr>
          </a:p>
          <a:p>
            <a:pPr lvl="1">
              <a:buClr>
                <a:schemeClr val="accent2"/>
              </a:buClr>
              <a:buSzPct val="75000"/>
              <a:buFont typeface="ZapfDingbats" pitchFamily="82" charset="2"/>
            </a:pPr>
            <a:r>
              <a:rPr lang="en-US" altLang="zh-CN" sz="2000"/>
              <a:t>Susan</a:t>
            </a:r>
            <a:r>
              <a:rPr lang="zh-CN" altLang="en-US" sz="2000" dirty="0"/>
              <a:t>总是从相同的</a:t>
            </a:r>
            <a:r>
              <a:rPr lang="en-US" altLang="zh-CN" sz="2000"/>
              <a:t>PC</a:t>
            </a:r>
            <a:r>
              <a:rPr lang="zh-CN" altLang="en-US" sz="2000" dirty="0"/>
              <a:t>访问因特网 </a:t>
            </a:r>
            <a:endParaRPr lang="zh-CN" altLang="en-US" sz="2000" dirty="0"/>
          </a:p>
          <a:p>
            <a:pPr lvl="1">
              <a:buClr>
                <a:schemeClr val="accent2"/>
              </a:buClr>
              <a:buSzPct val="75000"/>
              <a:buFont typeface="ZapfDingbats" pitchFamily="82" charset="2"/>
            </a:pPr>
            <a:r>
              <a:rPr lang="zh-CN" altLang="en-US" sz="2000" dirty="0"/>
              <a:t>她首次访问一个特定的电子商务站点</a:t>
            </a:r>
            <a:endParaRPr lang="en-US" altLang="zh-CN" sz="2000"/>
          </a:p>
          <a:p>
            <a:pPr lvl="1">
              <a:buClr>
                <a:schemeClr val="accent2"/>
              </a:buClr>
              <a:buSzPct val="75000"/>
              <a:buFont typeface="ZapfDingbats" pitchFamily="82" charset="2"/>
            </a:pPr>
            <a:r>
              <a:rPr lang="zh-CN" altLang="en-US" sz="2000" dirty="0"/>
              <a:t>当起始</a:t>
            </a:r>
            <a:r>
              <a:rPr lang="en-US" altLang="zh-CN" sz="2000"/>
              <a:t>HTTP</a:t>
            </a:r>
            <a:r>
              <a:rPr lang="zh-CN" altLang="en-US" sz="2000" dirty="0"/>
              <a:t>请求到达站点时，站点产生一个独特的</a:t>
            </a:r>
            <a:r>
              <a:rPr lang="en-US" altLang="zh-CN" sz="2000"/>
              <a:t>ID</a:t>
            </a:r>
            <a:r>
              <a:rPr lang="zh-CN" altLang="en-US" sz="2000" dirty="0"/>
              <a:t>，并为</a:t>
            </a:r>
            <a:r>
              <a:rPr lang="en-US" altLang="zh-CN" sz="2000"/>
              <a:t>ID</a:t>
            </a:r>
            <a:r>
              <a:rPr lang="zh-CN" altLang="en-US" sz="2000" dirty="0"/>
              <a:t>在后端数据库中生成一个表项</a:t>
            </a:r>
            <a:endParaRPr lang="en-US" altLang="zh-CN"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0178" name="标题 50177"/>
          <p:cNvSpPr>
            <a:spLocks noGrp="1"/>
          </p:cNvSpPr>
          <p:nvPr>
            <p:ph type="title"/>
          </p:nvPr>
        </p:nvSpPr>
        <p:spPr/>
        <p:txBody>
          <a:bodyPr anchor="ctr" anchorCtr="0"/>
          <a:p>
            <a:r>
              <a:rPr lang="en-US" altLang="zh-CN" sz="3200"/>
              <a:t>Cookies: </a:t>
            </a:r>
            <a:r>
              <a:rPr lang="zh-CN" altLang="en-US" sz="3200" dirty="0"/>
              <a:t>保持“状态” </a:t>
            </a:r>
            <a:r>
              <a:rPr lang="en-US" altLang="zh-CN" sz="3200"/>
              <a:t>(</a:t>
            </a:r>
            <a:r>
              <a:rPr lang="zh-CN" altLang="en-US" sz="3200" dirty="0"/>
              <a:t>续</a:t>
            </a:r>
            <a:r>
              <a:rPr lang="en-US" altLang="zh-CN" sz="3200"/>
              <a:t>)</a:t>
            </a:r>
            <a:endParaRPr lang="en-US" altLang="zh-CN"/>
          </a:p>
        </p:txBody>
      </p:sp>
      <p:grpSp>
        <p:nvGrpSpPr>
          <p:cNvPr id="50209" name="组合 50208"/>
          <p:cNvGrpSpPr/>
          <p:nvPr/>
        </p:nvGrpSpPr>
        <p:grpSpPr>
          <a:xfrm>
            <a:off x="2108200" y="1398588"/>
            <a:ext cx="5232400" cy="4703762"/>
            <a:chOff x="2405" y="858"/>
            <a:chExt cx="3296" cy="2963"/>
          </a:xfrm>
        </p:grpSpPr>
        <p:sp>
          <p:nvSpPr>
            <p:cNvPr id="50180" name="直接连接符 50179"/>
            <p:cNvSpPr/>
            <p:nvPr/>
          </p:nvSpPr>
          <p:spPr>
            <a:xfrm>
              <a:off x="2688" y="1242"/>
              <a:ext cx="2082" cy="240"/>
            </a:xfrm>
            <a:prstGeom prst="line">
              <a:avLst/>
            </a:prstGeom>
            <a:ln w="19050" cap="flat" cmpd="sng">
              <a:solidFill>
                <a:schemeClr val="tx1"/>
              </a:solidFill>
              <a:prstDash val="solid"/>
              <a:headEnd type="none" w="med" len="med"/>
              <a:tailEnd type="triangle" w="med" len="med"/>
            </a:ln>
          </p:spPr>
        </p:sp>
        <p:sp>
          <p:nvSpPr>
            <p:cNvPr id="50181" name="文本框 50180"/>
            <p:cNvSpPr txBox="1"/>
            <p:nvPr/>
          </p:nvSpPr>
          <p:spPr>
            <a:xfrm>
              <a:off x="2405" y="858"/>
              <a:ext cx="692" cy="288"/>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客户机</a:t>
              </a:r>
              <a:endParaRPr lang="zh-CN" altLang="en-US" dirty="0">
                <a:latin typeface="Times New Roman" panose="02020503050405090304" pitchFamily="18" charset="0"/>
                <a:ea typeface="宋体" pitchFamily="2" charset="-122"/>
              </a:endParaRPr>
            </a:p>
          </p:txBody>
        </p:sp>
        <p:sp>
          <p:nvSpPr>
            <p:cNvPr id="50182" name="文本框 50181"/>
            <p:cNvSpPr txBox="1"/>
            <p:nvPr/>
          </p:nvSpPr>
          <p:spPr>
            <a:xfrm>
              <a:off x="4614" y="871"/>
              <a:ext cx="692" cy="288"/>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sp>
          <p:nvSpPr>
            <p:cNvPr id="50183" name="矩形 50182"/>
            <p:cNvSpPr/>
            <p:nvPr/>
          </p:nvSpPr>
          <p:spPr>
            <a:xfrm>
              <a:off x="2838" y="1242"/>
              <a:ext cx="1692" cy="198"/>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0184" name="文本框 50183"/>
            <p:cNvSpPr txBox="1"/>
            <p:nvPr/>
          </p:nvSpPr>
          <p:spPr>
            <a:xfrm>
              <a:off x="2842" y="1232"/>
              <a:ext cx="1689" cy="237"/>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1800" dirty="0">
                  <a:latin typeface="Comic Sans MS" panose="030F0902030302020204" pitchFamily="66" charset="0"/>
                  <a:ea typeface="宋体" pitchFamily="2" charset="-122"/>
                </a:rPr>
                <a:t>普通</a:t>
              </a:r>
              <a:r>
                <a:rPr lang="en-US" altLang="zh-CN" sz="1800">
                  <a:latin typeface="Comic Sans MS" panose="030F0902030302020204" pitchFamily="66" charset="0"/>
                  <a:ea typeface="宋体" pitchFamily="2" charset="-122"/>
                </a:rPr>
                <a:t>HTTP</a:t>
              </a:r>
              <a:r>
                <a:rPr lang="zh-CN" altLang="en-US" sz="1800" dirty="0">
                  <a:latin typeface="Comic Sans MS" panose="030F0902030302020204" pitchFamily="66" charset="0"/>
                  <a:ea typeface="宋体" pitchFamily="2" charset="-122"/>
                </a:rPr>
                <a:t>请求报文</a:t>
              </a:r>
              <a:endParaRPr lang="en-US" altLang="zh-CN">
                <a:latin typeface="Times New Roman" panose="02020503050405090304" pitchFamily="18" charset="0"/>
                <a:ea typeface="宋体" pitchFamily="2" charset="-122"/>
              </a:endParaRPr>
            </a:p>
          </p:txBody>
        </p:sp>
        <p:sp>
          <p:nvSpPr>
            <p:cNvPr id="50185" name="直接连接符 50184"/>
            <p:cNvSpPr/>
            <p:nvPr/>
          </p:nvSpPr>
          <p:spPr>
            <a:xfrm flipH="1">
              <a:off x="2706" y="1524"/>
              <a:ext cx="2082" cy="240"/>
            </a:xfrm>
            <a:prstGeom prst="line">
              <a:avLst/>
            </a:prstGeom>
            <a:ln w="19050" cap="flat" cmpd="sng">
              <a:solidFill>
                <a:schemeClr val="tx1"/>
              </a:solidFill>
              <a:prstDash val="solid"/>
              <a:headEnd type="none" w="med" len="med"/>
              <a:tailEnd type="triangle" w="med" len="med"/>
            </a:ln>
          </p:spPr>
        </p:sp>
        <p:sp>
          <p:nvSpPr>
            <p:cNvPr id="50186" name="矩形 50185"/>
            <p:cNvSpPr/>
            <p:nvPr/>
          </p:nvSpPr>
          <p:spPr>
            <a:xfrm>
              <a:off x="2916" y="1507"/>
              <a:ext cx="1578" cy="351"/>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0187" name="文本框 50186"/>
            <p:cNvSpPr txBox="1"/>
            <p:nvPr/>
          </p:nvSpPr>
          <p:spPr>
            <a:xfrm>
              <a:off x="2866" y="1484"/>
              <a:ext cx="1665" cy="44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2000" dirty="0">
                  <a:latin typeface="Comic Sans MS" panose="030F0902030302020204" pitchFamily="66" charset="0"/>
                  <a:ea typeface="宋体" pitchFamily="2" charset="-122"/>
                </a:rPr>
                <a:t>普通</a:t>
              </a:r>
              <a:r>
                <a:rPr lang="en-US" altLang="zh-CN" sz="2000">
                  <a:latin typeface="Comic Sans MS" panose="030F0902030302020204" pitchFamily="66" charset="0"/>
                  <a:ea typeface="宋体" pitchFamily="2" charset="-122"/>
                </a:rPr>
                <a:t>HTTP</a:t>
              </a:r>
              <a:r>
                <a:rPr lang="zh-CN" altLang="en-US" sz="2000" dirty="0">
                  <a:latin typeface="Comic Sans MS" panose="030F0902030302020204" pitchFamily="66" charset="0"/>
                  <a:ea typeface="宋体" pitchFamily="2" charset="-122"/>
                </a:rPr>
                <a:t>响应报文</a:t>
              </a:r>
              <a:r>
                <a:rPr lang="en-US" altLang="zh-CN" sz="1800">
                  <a:latin typeface="Comic Sans MS" panose="030F0902030302020204" pitchFamily="66" charset="0"/>
                  <a:ea typeface="宋体" pitchFamily="2" charset="-122"/>
                </a:rPr>
                <a:t>+</a:t>
              </a:r>
              <a:endParaRPr lang="en-US" altLang="zh-CN" sz="1800">
                <a:latin typeface="Comic Sans MS" panose="030F0902030302020204" pitchFamily="66" charset="0"/>
                <a:ea typeface="宋体" pitchFamily="2" charset="-122"/>
              </a:endParaRPr>
            </a:p>
            <a:p>
              <a:pPr algn="ctr">
                <a:spcBef>
                  <a:spcPct val="0"/>
                </a:spcBef>
              </a:pPr>
              <a:r>
                <a:rPr lang="en-US" altLang="zh-CN" sz="2000" b="1">
                  <a:solidFill>
                    <a:schemeClr val="accent2"/>
                  </a:solidFill>
                  <a:latin typeface="Courier New" panose="02070409020205090404" pitchFamily="49" charset="0"/>
                  <a:ea typeface="宋体" pitchFamily="2" charset="-122"/>
                </a:rPr>
                <a:t>Set-cookie: 1678</a:t>
              </a: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p:txBody>
        </p:sp>
        <p:sp>
          <p:nvSpPr>
            <p:cNvPr id="50188" name="直接连接符 50187"/>
            <p:cNvSpPr/>
            <p:nvPr/>
          </p:nvSpPr>
          <p:spPr>
            <a:xfrm>
              <a:off x="2694" y="2244"/>
              <a:ext cx="2082" cy="240"/>
            </a:xfrm>
            <a:prstGeom prst="line">
              <a:avLst/>
            </a:prstGeom>
            <a:ln w="19050" cap="flat" cmpd="sng">
              <a:solidFill>
                <a:schemeClr val="tx1"/>
              </a:solidFill>
              <a:prstDash val="solid"/>
              <a:headEnd type="none" w="med" len="med"/>
              <a:tailEnd type="triangle" w="med" len="med"/>
            </a:ln>
          </p:spPr>
        </p:sp>
        <p:grpSp>
          <p:nvGrpSpPr>
            <p:cNvPr id="50189" name="组合 50188"/>
            <p:cNvGrpSpPr/>
            <p:nvPr/>
          </p:nvGrpSpPr>
          <p:grpSpPr>
            <a:xfrm>
              <a:off x="2860" y="2120"/>
              <a:ext cx="1689" cy="448"/>
              <a:chOff x="3124" y="2762"/>
              <a:chExt cx="1689" cy="448"/>
            </a:xfrm>
          </p:grpSpPr>
          <p:sp>
            <p:nvSpPr>
              <p:cNvPr id="50190" name="矩形 50189"/>
              <p:cNvSpPr/>
              <p:nvPr/>
            </p:nvSpPr>
            <p:spPr>
              <a:xfrm>
                <a:off x="3186" y="2791"/>
                <a:ext cx="1578" cy="351"/>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0191" name="文本框 50190"/>
              <p:cNvSpPr txBox="1"/>
              <p:nvPr/>
            </p:nvSpPr>
            <p:spPr>
              <a:xfrm>
                <a:off x="3124" y="2762"/>
                <a:ext cx="1689" cy="448"/>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2000" dirty="0">
                    <a:latin typeface="Comic Sans MS" panose="030F0902030302020204" pitchFamily="66" charset="0"/>
                    <a:ea typeface="宋体" pitchFamily="2" charset="-122"/>
                  </a:rPr>
                  <a:t>普通</a:t>
                </a:r>
                <a:r>
                  <a:rPr lang="en-US" altLang="zh-CN" sz="2000">
                    <a:latin typeface="Comic Sans MS" panose="030F0902030302020204" pitchFamily="66" charset="0"/>
                    <a:ea typeface="宋体" pitchFamily="2" charset="-122"/>
                  </a:rPr>
                  <a:t>HTTP</a:t>
                </a:r>
                <a:r>
                  <a:rPr lang="zh-CN" altLang="en-US" sz="2000" dirty="0">
                    <a:latin typeface="Comic Sans MS" panose="030F0902030302020204" pitchFamily="66" charset="0"/>
                    <a:ea typeface="宋体" pitchFamily="2" charset="-122"/>
                  </a:rPr>
                  <a:t>请求报文</a:t>
                </a:r>
                <a:endParaRPr lang="en-US" altLang="zh-CN" sz="1600">
                  <a:latin typeface="Comic Sans MS" panose="030F0902030302020204" pitchFamily="66" charset="0"/>
                  <a:ea typeface="宋体" pitchFamily="2" charset="-122"/>
                </a:endParaRPr>
              </a:p>
              <a:p>
                <a:pPr algn="ctr">
                  <a:spcBef>
                    <a:spcPct val="0"/>
                  </a:spcBef>
                </a:pPr>
                <a:r>
                  <a:rPr lang="en-US" altLang="zh-CN" sz="2000" b="1">
                    <a:solidFill>
                      <a:schemeClr val="accent2"/>
                    </a:solidFill>
                    <a:latin typeface="Courier New" panose="02070409020205090404" pitchFamily="49" charset="0"/>
                    <a:ea typeface="宋体" pitchFamily="2" charset="-122"/>
                  </a:rPr>
                  <a:t>cookie: 1678</a:t>
                </a:r>
                <a:endParaRPr lang="en-US" altLang="zh-CN" sz="2000" b="1">
                  <a:solidFill>
                    <a:schemeClr val="accent2"/>
                  </a:solidFill>
                  <a:latin typeface="Courier New" panose="02070409020205090404" pitchFamily="49" charset="0"/>
                  <a:ea typeface="宋体" pitchFamily="2" charset="-122"/>
                </a:endParaRPr>
              </a:p>
            </p:txBody>
          </p:sp>
        </p:grpSp>
        <p:sp>
          <p:nvSpPr>
            <p:cNvPr id="50192" name="直接连接符 50191"/>
            <p:cNvSpPr/>
            <p:nvPr/>
          </p:nvSpPr>
          <p:spPr>
            <a:xfrm flipH="1">
              <a:off x="2688" y="2550"/>
              <a:ext cx="2082" cy="240"/>
            </a:xfrm>
            <a:prstGeom prst="line">
              <a:avLst/>
            </a:prstGeom>
            <a:ln w="19050" cap="flat" cmpd="sng">
              <a:solidFill>
                <a:schemeClr val="tx1"/>
              </a:solidFill>
              <a:prstDash val="solid"/>
              <a:headEnd type="none" w="med" len="med"/>
              <a:tailEnd type="triangle" w="med" len="med"/>
            </a:ln>
          </p:spPr>
        </p:sp>
        <p:grpSp>
          <p:nvGrpSpPr>
            <p:cNvPr id="50193" name="组合 50192"/>
            <p:cNvGrpSpPr/>
            <p:nvPr/>
          </p:nvGrpSpPr>
          <p:grpSpPr>
            <a:xfrm>
              <a:off x="2824" y="2570"/>
              <a:ext cx="1743" cy="256"/>
              <a:chOff x="3268" y="2846"/>
              <a:chExt cx="1743" cy="256"/>
            </a:xfrm>
          </p:grpSpPr>
          <p:sp>
            <p:nvSpPr>
              <p:cNvPr id="50194" name="矩形 50193"/>
              <p:cNvSpPr/>
              <p:nvPr/>
            </p:nvSpPr>
            <p:spPr>
              <a:xfrm>
                <a:off x="3282" y="2856"/>
                <a:ext cx="1692" cy="198"/>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0195" name="文本框 50194"/>
              <p:cNvSpPr txBox="1"/>
              <p:nvPr/>
            </p:nvSpPr>
            <p:spPr>
              <a:xfrm>
                <a:off x="3268" y="2846"/>
                <a:ext cx="1743" cy="256"/>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2000" dirty="0">
                    <a:latin typeface="Comic Sans MS" panose="030F0902030302020204" pitchFamily="66" charset="0"/>
                    <a:ea typeface="宋体" pitchFamily="2" charset="-122"/>
                  </a:rPr>
                  <a:t>普通</a:t>
                </a:r>
                <a:r>
                  <a:rPr lang="en-US" altLang="zh-CN" sz="2000">
                    <a:latin typeface="Comic Sans MS" panose="030F0902030302020204" pitchFamily="66" charset="0"/>
                    <a:ea typeface="宋体" pitchFamily="2" charset="-122"/>
                  </a:rPr>
                  <a:t>HTTP</a:t>
                </a:r>
                <a:r>
                  <a:rPr lang="zh-CN" altLang="en-US" sz="2000" dirty="0">
                    <a:latin typeface="Comic Sans MS" panose="030F0902030302020204" pitchFamily="66" charset="0"/>
                    <a:ea typeface="宋体" pitchFamily="2" charset="-122"/>
                  </a:rPr>
                  <a:t>响应报文</a:t>
                </a:r>
                <a:endParaRPr lang="en-US" altLang="zh-CN" sz="2000">
                  <a:latin typeface="Comic Sans MS" panose="030F0902030302020204" pitchFamily="66" charset="0"/>
                  <a:ea typeface="宋体" pitchFamily="2" charset="-122"/>
                </a:endParaRPr>
              </a:p>
            </p:txBody>
          </p:sp>
        </p:grpSp>
        <p:sp>
          <p:nvSpPr>
            <p:cNvPr id="50196" name="直接连接符 50195"/>
            <p:cNvSpPr/>
            <p:nvPr/>
          </p:nvSpPr>
          <p:spPr>
            <a:xfrm>
              <a:off x="2676" y="3180"/>
              <a:ext cx="2082" cy="240"/>
            </a:xfrm>
            <a:prstGeom prst="line">
              <a:avLst/>
            </a:prstGeom>
            <a:ln w="19050" cap="flat" cmpd="sng">
              <a:solidFill>
                <a:schemeClr val="tx1"/>
              </a:solidFill>
              <a:prstDash val="solid"/>
              <a:headEnd type="none" w="med" len="med"/>
              <a:tailEnd type="triangle" w="med" len="med"/>
            </a:ln>
          </p:spPr>
        </p:sp>
        <p:grpSp>
          <p:nvGrpSpPr>
            <p:cNvPr id="50197" name="组合 50196"/>
            <p:cNvGrpSpPr/>
            <p:nvPr/>
          </p:nvGrpSpPr>
          <p:grpSpPr>
            <a:xfrm>
              <a:off x="2848" y="3068"/>
              <a:ext cx="1689" cy="448"/>
              <a:chOff x="3124" y="2762"/>
              <a:chExt cx="1689" cy="448"/>
            </a:xfrm>
          </p:grpSpPr>
          <p:sp>
            <p:nvSpPr>
              <p:cNvPr id="50198" name="矩形 50197"/>
              <p:cNvSpPr/>
              <p:nvPr/>
            </p:nvSpPr>
            <p:spPr>
              <a:xfrm>
                <a:off x="3186" y="2791"/>
                <a:ext cx="1578" cy="351"/>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0199" name="文本框 50198"/>
              <p:cNvSpPr txBox="1"/>
              <p:nvPr/>
            </p:nvSpPr>
            <p:spPr>
              <a:xfrm>
                <a:off x="3124" y="2762"/>
                <a:ext cx="1689" cy="448"/>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2000" dirty="0">
                    <a:latin typeface="Comic Sans MS" panose="030F0902030302020204" pitchFamily="66" charset="0"/>
                    <a:ea typeface="宋体" pitchFamily="2" charset="-122"/>
                  </a:rPr>
                  <a:t>普通</a:t>
                </a:r>
                <a:r>
                  <a:rPr lang="en-US" altLang="zh-CN" sz="2000">
                    <a:latin typeface="Comic Sans MS" panose="030F0902030302020204" pitchFamily="66" charset="0"/>
                    <a:ea typeface="宋体" pitchFamily="2" charset="-122"/>
                  </a:rPr>
                  <a:t>HTTP</a:t>
                </a:r>
                <a:r>
                  <a:rPr lang="zh-CN" altLang="en-US" sz="2000" dirty="0">
                    <a:latin typeface="Comic Sans MS" panose="030F0902030302020204" pitchFamily="66" charset="0"/>
                    <a:ea typeface="宋体" pitchFamily="2" charset="-122"/>
                  </a:rPr>
                  <a:t>请求报文</a:t>
                </a:r>
                <a:endParaRPr lang="en-US" altLang="zh-CN" sz="1600">
                  <a:latin typeface="Comic Sans MS" panose="030F0902030302020204" pitchFamily="66" charset="0"/>
                  <a:ea typeface="宋体" pitchFamily="2" charset="-122"/>
                </a:endParaRPr>
              </a:p>
              <a:p>
                <a:pPr algn="ctr">
                  <a:spcBef>
                    <a:spcPct val="0"/>
                  </a:spcBef>
                </a:pPr>
                <a:r>
                  <a:rPr lang="en-US" altLang="zh-CN" sz="2000" b="1">
                    <a:solidFill>
                      <a:schemeClr val="accent2"/>
                    </a:solidFill>
                    <a:latin typeface="Courier New" panose="02070409020205090404" pitchFamily="49" charset="0"/>
                    <a:ea typeface="宋体" pitchFamily="2" charset="-122"/>
                  </a:rPr>
                  <a:t>cookie: 1678</a:t>
                </a:r>
                <a:endParaRPr lang="en-US" altLang="zh-CN" sz="2000" b="1">
                  <a:solidFill>
                    <a:schemeClr val="accent2"/>
                  </a:solidFill>
                  <a:latin typeface="Courier New" panose="02070409020205090404" pitchFamily="49" charset="0"/>
                  <a:ea typeface="宋体" pitchFamily="2" charset="-122"/>
                </a:endParaRPr>
              </a:p>
            </p:txBody>
          </p:sp>
        </p:grpSp>
        <p:sp>
          <p:nvSpPr>
            <p:cNvPr id="50200" name="直接连接符 50199"/>
            <p:cNvSpPr/>
            <p:nvPr/>
          </p:nvSpPr>
          <p:spPr>
            <a:xfrm flipH="1">
              <a:off x="2694" y="3492"/>
              <a:ext cx="2082" cy="240"/>
            </a:xfrm>
            <a:prstGeom prst="line">
              <a:avLst/>
            </a:prstGeom>
            <a:ln w="19050" cap="flat" cmpd="sng">
              <a:solidFill>
                <a:schemeClr val="tx1"/>
              </a:solidFill>
              <a:prstDash val="solid"/>
              <a:headEnd type="none" w="med" len="med"/>
              <a:tailEnd type="triangle" w="med" len="med"/>
            </a:ln>
          </p:spPr>
        </p:sp>
        <p:grpSp>
          <p:nvGrpSpPr>
            <p:cNvPr id="50201" name="组合 50200"/>
            <p:cNvGrpSpPr/>
            <p:nvPr/>
          </p:nvGrpSpPr>
          <p:grpSpPr>
            <a:xfrm>
              <a:off x="2830" y="3512"/>
              <a:ext cx="1743" cy="256"/>
              <a:chOff x="3268" y="2846"/>
              <a:chExt cx="1743" cy="256"/>
            </a:xfrm>
          </p:grpSpPr>
          <p:sp>
            <p:nvSpPr>
              <p:cNvPr id="50202" name="矩形 50201"/>
              <p:cNvSpPr/>
              <p:nvPr/>
            </p:nvSpPr>
            <p:spPr>
              <a:xfrm>
                <a:off x="3282" y="2856"/>
                <a:ext cx="1692" cy="198"/>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0203" name="文本框 50202"/>
              <p:cNvSpPr txBox="1"/>
              <p:nvPr/>
            </p:nvSpPr>
            <p:spPr>
              <a:xfrm>
                <a:off x="3268" y="2846"/>
                <a:ext cx="1743" cy="256"/>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zh-CN" altLang="en-US" sz="2000" dirty="0">
                    <a:latin typeface="Comic Sans MS" panose="030F0902030302020204" pitchFamily="66" charset="0"/>
                    <a:ea typeface="宋体" pitchFamily="2" charset="-122"/>
                  </a:rPr>
                  <a:t>普通</a:t>
                </a:r>
                <a:r>
                  <a:rPr lang="en-US" altLang="zh-CN" sz="2000">
                    <a:latin typeface="Comic Sans MS" panose="030F0902030302020204" pitchFamily="66" charset="0"/>
                    <a:ea typeface="宋体" pitchFamily="2" charset="-122"/>
                  </a:rPr>
                  <a:t>HTTP</a:t>
                </a:r>
                <a:r>
                  <a:rPr lang="zh-CN" altLang="en-US" sz="2000" dirty="0">
                    <a:latin typeface="Comic Sans MS" panose="030F0902030302020204" pitchFamily="66" charset="0"/>
                    <a:ea typeface="宋体" pitchFamily="2" charset="-122"/>
                  </a:rPr>
                  <a:t>响应报文</a:t>
                </a:r>
                <a:endParaRPr lang="en-US" altLang="zh-CN" sz="2000">
                  <a:latin typeface="Comic Sans MS" panose="030F0902030302020204" pitchFamily="66" charset="0"/>
                  <a:ea typeface="宋体" pitchFamily="2" charset="-122"/>
                </a:endParaRPr>
              </a:p>
            </p:txBody>
          </p:sp>
        </p:grpSp>
        <p:sp>
          <p:nvSpPr>
            <p:cNvPr id="50204" name="文本框 50203"/>
            <p:cNvSpPr txBox="1"/>
            <p:nvPr/>
          </p:nvSpPr>
          <p:spPr>
            <a:xfrm>
              <a:off x="4702" y="2219"/>
              <a:ext cx="905" cy="442"/>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特定</a:t>
              </a:r>
              <a:r>
                <a:rPr lang="en-US" altLang="zh-CN" sz="2000">
                  <a:solidFill>
                    <a:schemeClr val="accent2"/>
                  </a:solidFill>
                  <a:latin typeface="Comic Sans MS" panose="030F0902030302020204" pitchFamily="66" charset="0"/>
                  <a:ea typeface="宋体" pitchFamily="2" charset="-122"/>
                </a:rPr>
                <a:t>cookie</a:t>
              </a:r>
              <a:endParaRPr lang="en-US" altLang="zh-CN" sz="2000">
                <a:solidFill>
                  <a:schemeClr val="accent2"/>
                </a:solidFill>
                <a:latin typeface="Comic Sans MS" panose="030F0902030302020204" pitchFamily="66" charset="0"/>
                <a:ea typeface="宋体" pitchFamily="2" charset="-122"/>
              </a:endParaRPr>
            </a:p>
            <a:p>
              <a:pPr algn="ctr">
                <a:spcBef>
                  <a:spcPct val="0"/>
                </a:spcBef>
              </a:pPr>
              <a:r>
                <a:rPr lang="zh-CN" altLang="en-US" sz="2000" dirty="0">
                  <a:solidFill>
                    <a:schemeClr val="accent2"/>
                  </a:solidFill>
                  <a:latin typeface="Comic Sans MS" panose="030F0902030302020204" pitchFamily="66" charset="0"/>
                  <a:ea typeface="宋体" pitchFamily="2" charset="-122"/>
                </a:rPr>
                <a:t>动作</a:t>
              </a:r>
              <a:endParaRPr lang="zh-CN" altLang="en-US" dirty="0">
                <a:latin typeface="Times New Roman" panose="02020503050405090304" pitchFamily="18" charset="0"/>
                <a:ea typeface="宋体" pitchFamily="2" charset="-122"/>
              </a:endParaRPr>
            </a:p>
          </p:txBody>
        </p:sp>
        <p:sp>
          <p:nvSpPr>
            <p:cNvPr id="50205" name="文本框 50204"/>
            <p:cNvSpPr txBox="1"/>
            <p:nvPr/>
          </p:nvSpPr>
          <p:spPr>
            <a:xfrm>
              <a:off x="4796" y="3149"/>
              <a:ext cx="905" cy="672"/>
            </a:xfrm>
            <a:prstGeom prst="rect">
              <a:avLst/>
            </a:prstGeom>
            <a:noFill/>
            <a:ln w="9525">
              <a:noFill/>
            </a:ln>
          </p:spPr>
          <p:txBody>
            <a:bodyPr wrap="none" anchor="t" anchorCtr="0">
              <a:spAutoFit/>
            </a:bodyPr>
            <a:p>
              <a:pPr>
                <a:buClr>
                  <a:schemeClr val="accent2"/>
                </a:buClr>
                <a:buSzPct val="85000"/>
                <a:buFont typeface="ZapfDingbats" pitchFamily="82" charset="2"/>
              </a:pPr>
              <a:r>
                <a:rPr lang="zh-CN" altLang="en-US" sz="2000" dirty="0">
                  <a:solidFill>
                    <a:schemeClr val="accent2"/>
                  </a:solidFill>
                  <a:latin typeface="Comic Sans MS" panose="030F0902030302020204" pitchFamily="66" charset="0"/>
                  <a:ea typeface="宋体" pitchFamily="2" charset="-122"/>
                </a:rPr>
                <a:t>特定</a:t>
              </a:r>
              <a:r>
                <a:rPr lang="en-US" altLang="zh-CN" sz="2000">
                  <a:solidFill>
                    <a:schemeClr val="accent2"/>
                  </a:solidFill>
                  <a:latin typeface="Comic Sans MS" panose="030F0902030302020204" pitchFamily="66" charset="0"/>
                  <a:ea typeface="宋体" pitchFamily="2" charset="-122"/>
                </a:rPr>
                <a:t>cookie</a:t>
              </a:r>
              <a:endParaRPr lang="en-US" altLang="zh-CN" sz="2000">
                <a:solidFill>
                  <a:schemeClr val="accent2"/>
                </a:solidFill>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2000" dirty="0">
                  <a:solidFill>
                    <a:schemeClr val="accent2"/>
                  </a:solidFill>
                  <a:latin typeface="Comic Sans MS" panose="030F0902030302020204" pitchFamily="66" charset="0"/>
                  <a:ea typeface="宋体" pitchFamily="2" charset="-122"/>
                </a:rPr>
                <a:t>动作</a:t>
              </a:r>
              <a:endParaRPr lang="zh-CN" altLang="en-US" sz="2000" dirty="0">
                <a:latin typeface="Comic Sans MS" panose="030F0902030302020204" pitchFamily="66" charset="0"/>
                <a:ea typeface="宋体" pitchFamily="2" charset="-122"/>
              </a:endParaRPr>
            </a:p>
            <a:p>
              <a:pPr>
                <a:spcBef>
                  <a:spcPct val="0"/>
                </a:spcBef>
              </a:pPr>
              <a:endParaRPr lang="en-US" altLang="zh-CN" sz="2000">
                <a:latin typeface="Times New Roman" panose="02020503050405090304" pitchFamily="18" charset="0"/>
                <a:ea typeface="宋体" pitchFamily="2" charset="-122"/>
              </a:endParaRPr>
            </a:p>
          </p:txBody>
        </p:sp>
      </p:grpSp>
      <p:sp>
        <p:nvSpPr>
          <p:cNvPr id="50207" name="文本框 50206"/>
          <p:cNvSpPr txBox="1"/>
          <p:nvPr/>
        </p:nvSpPr>
        <p:spPr>
          <a:xfrm>
            <a:off x="5413375" y="2043113"/>
            <a:ext cx="2216150" cy="701675"/>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服务器为用户生成</a:t>
            </a:r>
            <a:endParaRPr lang="zh-CN" altLang="en-US" sz="2000" dirty="0">
              <a:solidFill>
                <a:schemeClr val="accent2"/>
              </a:solidFill>
              <a:latin typeface="Comic Sans MS" panose="030F0902030302020204" pitchFamily="66" charset="0"/>
              <a:ea typeface="宋体" pitchFamily="2" charset="-122"/>
            </a:endParaRPr>
          </a:p>
          <a:p>
            <a:pPr algn="ctr">
              <a:spcBef>
                <a:spcPct val="0"/>
              </a:spcBef>
            </a:pPr>
            <a:r>
              <a:rPr lang="en-US" altLang="zh-CN" sz="2000">
                <a:solidFill>
                  <a:schemeClr val="accent2"/>
                </a:solidFill>
                <a:latin typeface="Comic Sans MS" panose="030F0902030302020204" pitchFamily="66" charset="0"/>
                <a:ea typeface="宋体" pitchFamily="2" charset="-122"/>
              </a:rPr>
              <a:t>ID 1678</a:t>
            </a:r>
            <a:endParaRPr lang="en-US" altLang="zh-CN" sz="2000">
              <a:latin typeface="Comic Sans MS" panose="030F0902030302020204" pitchFamily="66" charset="0"/>
              <a:ea typeface="宋体" pitchFamily="2" charset="-122"/>
            </a:endParaRPr>
          </a:p>
        </p:txBody>
      </p:sp>
      <p:grpSp>
        <p:nvGrpSpPr>
          <p:cNvPr id="50215" name="组合 50214"/>
          <p:cNvGrpSpPr/>
          <p:nvPr/>
        </p:nvGrpSpPr>
        <p:grpSpPr>
          <a:xfrm>
            <a:off x="8388350" y="3319463"/>
            <a:ext cx="293688" cy="395287"/>
            <a:chOff x="5115" y="1292"/>
            <a:chExt cx="185" cy="249"/>
          </a:xfrm>
        </p:grpSpPr>
        <p:sp>
          <p:nvSpPr>
            <p:cNvPr id="50210" name="椭圆 50209"/>
            <p:cNvSpPr/>
            <p:nvPr/>
          </p:nvSpPr>
          <p:spPr>
            <a:xfrm>
              <a:off x="5115" y="1292"/>
              <a:ext cx="177" cy="69"/>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zh-CN" altLang="en-US"/>
            </a:p>
          </p:txBody>
        </p:sp>
        <p:sp>
          <p:nvSpPr>
            <p:cNvPr id="50211" name="椭圆 50210"/>
            <p:cNvSpPr/>
            <p:nvPr/>
          </p:nvSpPr>
          <p:spPr>
            <a:xfrm>
              <a:off x="5119" y="1472"/>
              <a:ext cx="177" cy="69"/>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zh-CN" altLang="en-US"/>
            </a:p>
          </p:txBody>
        </p:sp>
        <p:sp>
          <p:nvSpPr>
            <p:cNvPr id="50212" name="直接连接符 50211"/>
            <p:cNvSpPr/>
            <p:nvPr/>
          </p:nvSpPr>
          <p:spPr>
            <a:xfrm>
              <a:off x="5300" y="1315"/>
              <a:ext cx="0" cy="193"/>
            </a:xfrm>
            <a:prstGeom prst="line">
              <a:avLst/>
            </a:prstGeom>
            <a:ln w="9525" cap="flat" cmpd="sng">
              <a:solidFill>
                <a:schemeClr val="tx1"/>
              </a:solidFill>
              <a:prstDash val="solid"/>
              <a:headEnd type="none" w="med" len="med"/>
              <a:tailEnd type="none" w="med" len="med"/>
            </a:ln>
          </p:spPr>
        </p:sp>
        <p:sp>
          <p:nvSpPr>
            <p:cNvPr id="50214" name="直接连接符 50213"/>
            <p:cNvSpPr/>
            <p:nvPr/>
          </p:nvSpPr>
          <p:spPr>
            <a:xfrm>
              <a:off x="5115" y="1331"/>
              <a:ext cx="0" cy="192"/>
            </a:xfrm>
            <a:prstGeom prst="line">
              <a:avLst/>
            </a:prstGeom>
            <a:ln w="9525" cap="flat" cmpd="sng">
              <a:solidFill>
                <a:schemeClr val="tx1"/>
              </a:solidFill>
              <a:prstDash val="solid"/>
              <a:headEnd type="none" w="med" len="med"/>
              <a:tailEnd type="none" w="med" len="med"/>
            </a:ln>
          </p:spPr>
        </p:sp>
      </p:grpSp>
      <p:sp>
        <p:nvSpPr>
          <p:cNvPr id="50216" name="直接连接符 50215"/>
          <p:cNvSpPr/>
          <p:nvPr/>
        </p:nvSpPr>
        <p:spPr>
          <a:xfrm>
            <a:off x="7485063" y="2686050"/>
            <a:ext cx="866775" cy="574675"/>
          </a:xfrm>
          <a:prstGeom prst="line">
            <a:avLst/>
          </a:prstGeom>
          <a:ln w="9525" cap="flat" cmpd="sng">
            <a:solidFill>
              <a:schemeClr val="tx1"/>
            </a:solidFill>
            <a:prstDash val="solid"/>
            <a:headEnd type="none" w="med" len="med"/>
            <a:tailEnd type="triangle" w="med" len="med"/>
          </a:ln>
        </p:spPr>
      </p:sp>
      <p:sp>
        <p:nvSpPr>
          <p:cNvPr id="50217" name="文本框 50216"/>
          <p:cNvSpPr txBox="1"/>
          <p:nvPr/>
        </p:nvSpPr>
        <p:spPr>
          <a:xfrm rot="2225390">
            <a:off x="7308850" y="2530475"/>
            <a:ext cx="20129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后端数据库中的表项</a:t>
            </a:r>
            <a:endParaRPr lang="en-US" altLang="zh-CN" sz="1600">
              <a:latin typeface="Times New Roman" panose="02020503050405090304" pitchFamily="18" charset="0"/>
              <a:ea typeface="宋体" pitchFamily="2" charset="-122"/>
            </a:endParaRPr>
          </a:p>
        </p:txBody>
      </p:sp>
      <p:sp>
        <p:nvSpPr>
          <p:cNvPr id="50218" name="直接连接符 50217"/>
          <p:cNvSpPr/>
          <p:nvPr/>
        </p:nvSpPr>
        <p:spPr>
          <a:xfrm flipV="1">
            <a:off x="7107238" y="3614738"/>
            <a:ext cx="1098550" cy="427037"/>
          </a:xfrm>
          <a:prstGeom prst="line">
            <a:avLst/>
          </a:prstGeom>
          <a:ln w="9525" cap="flat" cmpd="sng">
            <a:solidFill>
              <a:schemeClr val="tx1"/>
            </a:solidFill>
            <a:prstDash val="solid"/>
            <a:headEnd type="triangle" w="med" len="med"/>
            <a:tailEnd type="triangle" w="med" len="med"/>
          </a:ln>
        </p:spPr>
      </p:sp>
      <p:sp>
        <p:nvSpPr>
          <p:cNvPr id="50219" name="文本框 50218"/>
          <p:cNvSpPr txBox="1"/>
          <p:nvPr/>
        </p:nvSpPr>
        <p:spPr>
          <a:xfrm rot="-1144414">
            <a:off x="7404100" y="3778250"/>
            <a:ext cx="5905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访问</a:t>
            </a:r>
            <a:endParaRPr lang="zh-CN" altLang="en-US" sz="1600" dirty="0">
              <a:latin typeface="Times New Roman" panose="02020503050405090304" pitchFamily="18" charset="0"/>
              <a:ea typeface="宋体" pitchFamily="2" charset="-122"/>
            </a:endParaRPr>
          </a:p>
        </p:txBody>
      </p:sp>
      <p:sp>
        <p:nvSpPr>
          <p:cNvPr id="50220" name="直接连接符 50219"/>
          <p:cNvSpPr/>
          <p:nvPr/>
        </p:nvSpPr>
        <p:spPr>
          <a:xfrm flipV="1">
            <a:off x="7229475" y="3870325"/>
            <a:ext cx="1195388" cy="1282700"/>
          </a:xfrm>
          <a:prstGeom prst="line">
            <a:avLst/>
          </a:prstGeom>
          <a:ln w="9525" cap="flat" cmpd="sng">
            <a:solidFill>
              <a:schemeClr val="tx1"/>
            </a:solidFill>
            <a:prstDash val="solid"/>
            <a:headEnd type="triangle" w="med" len="med"/>
            <a:tailEnd type="triangle" w="med" len="med"/>
          </a:ln>
        </p:spPr>
      </p:sp>
      <p:sp>
        <p:nvSpPr>
          <p:cNvPr id="50221" name="文本框 50220"/>
          <p:cNvSpPr txBox="1"/>
          <p:nvPr/>
        </p:nvSpPr>
        <p:spPr>
          <a:xfrm rot="-2728275">
            <a:off x="7675563" y="4492625"/>
            <a:ext cx="590550" cy="336550"/>
          </a:xfrm>
          <a:prstGeom prst="rect">
            <a:avLst/>
          </a:prstGeom>
          <a:noFill/>
          <a:ln w="9525">
            <a:noFill/>
          </a:ln>
        </p:spPr>
        <p:txBody>
          <a:bodyPr wrap="none" anchor="t" anchorCtr="0">
            <a:spAutoFit/>
          </a:bodyPr>
          <a:p>
            <a:pPr>
              <a:spcBef>
                <a:spcPct val="0"/>
              </a:spcBef>
            </a:pPr>
            <a:r>
              <a:rPr lang="zh-CN" altLang="en-US" sz="1600" dirty="0">
                <a:latin typeface="Times New Roman" panose="02020503050405090304" pitchFamily="18" charset="0"/>
                <a:ea typeface="宋体" pitchFamily="2" charset="-122"/>
              </a:rPr>
              <a:t>访问</a:t>
            </a:r>
            <a:endParaRPr lang="zh-CN" altLang="en-US" sz="1600" dirty="0">
              <a:latin typeface="Times New Roman" panose="02020503050405090304" pitchFamily="18" charset="0"/>
              <a:ea typeface="宋体" pitchFamily="2" charset="-122"/>
            </a:endParaRPr>
          </a:p>
        </p:txBody>
      </p:sp>
      <p:grpSp>
        <p:nvGrpSpPr>
          <p:cNvPr id="50231" name="组合 50230"/>
          <p:cNvGrpSpPr/>
          <p:nvPr/>
        </p:nvGrpSpPr>
        <p:grpSpPr>
          <a:xfrm>
            <a:off x="220663" y="3309938"/>
            <a:ext cx="1787525" cy="936625"/>
            <a:chOff x="654" y="1693"/>
            <a:chExt cx="1126" cy="590"/>
          </a:xfrm>
        </p:grpSpPr>
        <p:sp>
          <p:nvSpPr>
            <p:cNvPr id="50224" name="平行四边形 50223"/>
            <p:cNvSpPr/>
            <p:nvPr/>
          </p:nvSpPr>
          <p:spPr>
            <a:xfrm>
              <a:off x="654" y="1700"/>
              <a:ext cx="1126" cy="576"/>
            </a:xfrm>
            <a:prstGeom prst="parallelogram">
              <a:avLst>
                <a:gd name="adj" fmla="val 48871"/>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spcBef>
                  <a:spcPct val="0"/>
                </a:spcBef>
              </a:pPr>
              <a:endParaRPr lang="zh-CN" altLang="en-US" sz="1600" dirty="0">
                <a:latin typeface="Times New Roman" panose="02020503050405090304" pitchFamily="18" charset="0"/>
                <a:ea typeface="宋体" pitchFamily="2" charset="-122"/>
              </a:endParaRPr>
            </a:p>
          </p:txBody>
        </p:sp>
        <p:grpSp>
          <p:nvGrpSpPr>
            <p:cNvPr id="50230" name="组合 50229"/>
            <p:cNvGrpSpPr/>
            <p:nvPr/>
          </p:nvGrpSpPr>
          <p:grpSpPr>
            <a:xfrm>
              <a:off x="765" y="1693"/>
              <a:ext cx="919" cy="590"/>
              <a:chOff x="765" y="1693"/>
              <a:chExt cx="919" cy="590"/>
            </a:xfrm>
          </p:grpSpPr>
          <p:sp>
            <p:nvSpPr>
              <p:cNvPr id="50225" name="文本框 50224"/>
              <p:cNvSpPr txBox="1"/>
              <p:nvPr/>
            </p:nvSpPr>
            <p:spPr>
              <a:xfrm>
                <a:off x="980" y="1693"/>
                <a:ext cx="704" cy="212"/>
              </a:xfrm>
              <a:prstGeom prst="rect">
                <a:avLst/>
              </a:prstGeom>
              <a:noFill/>
              <a:ln w="9525">
                <a:noFill/>
              </a:ln>
            </p:spPr>
            <p:txBody>
              <a:bodyPr wrap="none" anchor="t" anchorCtr="0">
                <a:spAutoFit/>
              </a:bodyPr>
              <a:p>
                <a:pPr>
                  <a:spcBef>
                    <a:spcPct val="0"/>
                  </a:spcBef>
                </a:pPr>
                <a:r>
                  <a:rPr lang="en-US" altLang="zh-CN" sz="1600" b="1">
                    <a:latin typeface="Times New Roman" panose="02020503050405090304" pitchFamily="18" charset="0"/>
                    <a:ea typeface="宋体" pitchFamily="2" charset="-122"/>
                  </a:rPr>
                  <a:t>Cookie file</a:t>
                </a:r>
                <a:endParaRPr lang="en-US" altLang="zh-CN" sz="1600">
                  <a:latin typeface="Times New Roman" panose="02020503050405090304" pitchFamily="18" charset="0"/>
                  <a:ea typeface="宋体" pitchFamily="2" charset="-122"/>
                </a:endParaRPr>
              </a:p>
            </p:txBody>
          </p:sp>
          <p:sp>
            <p:nvSpPr>
              <p:cNvPr id="50228" name="文本框 50227"/>
              <p:cNvSpPr txBox="1"/>
              <p:nvPr/>
            </p:nvSpPr>
            <p:spPr>
              <a:xfrm>
                <a:off x="765" y="1915"/>
                <a:ext cx="695" cy="368"/>
              </a:xfrm>
              <a:prstGeom prst="rect">
                <a:avLst/>
              </a:prstGeom>
              <a:noFill/>
              <a:ln w="9525">
                <a:noFill/>
              </a:ln>
            </p:spPr>
            <p:txBody>
              <a:bodyPr wrap="none" anchor="t" anchorCtr="0">
                <a:spAutoFit/>
              </a:bodyPr>
              <a:p>
                <a:pPr>
                  <a:spcBef>
                    <a:spcPct val="0"/>
                  </a:spcBef>
                </a:pPr>
                <a:r>
                  <a:rPr lang="zh-CN" altLang="en-US" sz="1600">
                    <a:latin typeface="Times New Roman" panose="02020503050405090304" pitchFamily="18" charset="0"/>
                    <a:ea typeface="宋体" pitchFamily="2" charset="-122"/>
                  </a:rPr>
                  <a:t>淘宝</a:t>
                </a:r>
                <a:r>
                  <a:rPr lang="en-US" altLang="zh-CN" sz="1600">
                    <a:latin typeface="Times New Roman" panose="02020503050405090304" pitchFamily="18" charset="0"/>
                    <a:ea typeface="宋体" pitchFamily="2" charset="-122"/>
                  </a:rPr>
                  <a:t>: 1678</a:t>
                </a:r>
                <a:endParaRPr lang="en-US" altLang="zh-CN" sz="1600">
                  <a:latin typeface="Times New Roman" panose="02020503050405090304" pitchFamily="18" charset="0"/>
                  <a:ea typeface="宋体" pitchFamily="2" charset="-122"/>
                </a:endParaRPr>
              </a:p>
              <a:p>
                <a:pPr>
                  <a:spcBef>
                    <a:spcPct val="0"/>
                  </a:spcBef>
                </a:pPr>
                <a:r>
                  <a:rPr lang="zh-CN" altLang="en-US" sz="1600" err="1">
                    <a:latin typeface="Times New Roman" panose="02020503050405090304" pitchFamily="18" charset="0"/>
                    <a:ea typeface="宋体" pitchFamily="2" charset="-122"/>
                  </a:rPr>
                  <a:t>京东</a:t>
                </a:r>
                <a:r>
                  <a:rPr lang="en-US" altLang="zh-CN" sz="1600">
                    <a:latin typeface="Times New Roman" panose="02020503050405090304" pitchFamily="18" charset="0"/>
                    <a:ea typeface="宋体" pitchFamily="2" charset="-122"/>
                  </a:rPr>
                  <a:t>: 8734</a:t>
                </a:r>
                <a:endParaRPr lang="en-US" altLang="zh-CN" sz="1600">
                  <a:latin typeface="Times New Roman" panose="02020503050405090304" pitchFamily="18" charset="0"/>
                  <a:ea typeface="宋体" pitchFamily="2" charset="-122"/>
                </a:endParaRPr>
              </a:p>
            </p:txBody>
          </p:sp>
        </p:grpSp>
      </p:grpSp>
      <p:sp>
        <p:nvSpPr>
          <p:cNvPr id="50233" name="平行四边形 50232"/>
          <p:cNvSpPr/>
          <p:nvPr/>
        </p:nvSpPr>
        <p:spPr>
          <a:xfrm>
            <a:off x="287338" y="2057400"/>
            <a:ext cx="1787525" cy="914400"/>
          </a:xfrm>
          <a:prstGeom prst="parallelogram">
            <a:avLst>
              <a:gd name="adj" fmla="val 48871"/>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spcBef>
                <a:spcPct val="0"/>
              </a:spcBef>
            </a:pPr>
            <a:endParaRPr lang="zh-CN" altLang="en-US" sz="1600" dirty="0">
              <a:latin typeface="Times New Roman" panose="02020503050405090304" pitchFamily="18" charset="0"/>
              <a:ea typeface="宋体" pitchFamily="2" charset="-122"/>
            </a:endParaRPr>
          </a:p>
        </p:txBody>
      </p:sp>
      <p:grpSp>
        <p:nvGrpSpPr>
          <p:cNvPr id="50234" name="组合 50233"/>
          <p:cNvGrpSpPr/>
          <p:nvPr/>
        </p:nvGrpSpPr>
        <p:grpSpPr>
          <a:xfrm>
            <a:off x="463550" y="2033588"/>
            <a:ext cx="1458913" cy="936625"/>
            <a:chOff x="765" y="1693"/>
            <a:chExt cx="919" cy="590"/>
          </a:xfrm>
        </p:grpSpPr>
        <p:sp>
          <p:nvSpPr>
            <p:cNvPr id="50235" name="文本框 50234"/>
            <p:cNvSpPr txBox="1"/>
            <p:nvPr/>
          </p:nvSpPr>
          <p:spPr>
            <a:xfrm>
              <a:off x="980" y="1693"/>
              <a:ext cx="704" cy="212"/>
            </a:xfrm>
            <a:prstGeom prst="rect">
              <a:avLst/>
            </a:prstGeom>
            <a:noFill/>
            <a:ln w="9525">
              <a:noFill/>
            </a:ln>
          </p:spPr>
          <p:txBody>
            <a:bodyPr wrap="none" anchor="t" anchorCtr="0">
              <a:spAutoFit/>
            </a:bodyPr>
            <a:p>
              <a:pPr>
                <a:spcBef>
                  <a:spcPct val="0"/>
                </a:spcBef>
              </a:pPr>
              <a:r>
                <a:rPr lang="en-US" altLang="zh-CN" sz="1600" b="1">
                  <a:latin typeface="Times New Roman" panose="02020503050405090304" pitchFamily="18" charset="0"/>
                  <a:ea typeface="宋体" pitchFamily="2" charset="-122"/>
                </a:rPr>
                <a:t>Cookie file</a:t>
              </a:r>
              <a:endParaRPr lang="en-US" altLang="zh-CN" sz="1600">
                <a:latin typeface="Times New Roman" panose="02020503050405090304" pitchFamily="18" charset="0"/>
                <a:ea typeface="宋体" pitchFamily="2" charset="-122"/>
              </a:endParaRPr>
            </a:p>
          </p:txBody>
        </p:sp>
        <p:sp>
          <p:nvSpPr>
            <p:cNvPr id="50236" name="文本框 50235"/>
            <p:cNvSpPr txBox="1"/>
            <p:nvPr/>
          </p:nvSpPr>
          <p:spPr>
            <a:xfrm>
              <a:off x="765" y="1915"/>
              <a:ext cx="695" cy="368"/>
            </a:xfrm>
            <a:prstGeom prst="rect">
              <a:avLst/>
            </a:prstGeom>
            <a:noFill/>
            <a:ln w="9525">
              <a:noFill/>
            </a:ln>
          </p:spPr>
          <p:txBody>
            <a:bodyPr wrap="none" anchor="t" anchorCtr="0">
              <a:spAutoFit/>
            </a:bodyPr>
            <a:p>
              <a:pPr>
                <a:spcBef>
                  <a:spcPct val="0"/>
                </a:spcBef>
              </a:pPr>
              <a:endParaRPr lang="zh-CN" altLang="en-US" sz="1600">
                <a:latin typeface="Times New Roman" panose="02020503050405090304" pitchFamily="18" charset="0"/>
                <a:ea typeface="宋体" pitchFamily="2" charset="-122"/>
              </a:endParaRPr>
            </a:p>
            <a:p>
              <a:pPr>
                <a:spcBef>
                  <a:spcPct val="0"/>
                </a:spcBef>
              </a:pPr>
              <a:r>
                <a:rPr lang="zh-CN" altLang="en-US" sz="1600" err="1">
                  <a:latin typeface="Times New Roman" panose="02020503050405090304" pitchFamily="18" charset="0"/>
                  <a:ea typeface="宋体" pitchFamily="2" charset="-122"/>
                </a:rPr>
                <a:t>京东</a:t>
              </a:r>
              <a:r>
                <a:rPr lang="en-US" altLang="zh-CN" sz="1600">
                  <a:latin typeface="Times New Roman" panose="02020503050405090304" pitchFamily="18" charset="0"/>
                  <a:ea typeface="宋体" pitchFamily="2" charset="-122"/>
                </a:rPr>
                <a:t>: 8734</a:t>
              </a:r>
              <a:endParaRPr lang="en-US" altLang="zh-CN" sz="1600">
                <a:latin typeface="Times New Roman" panose="02020503050405090304" pitchFamily="18" charset="0"/>
                <a:ea typeface="宋体" pitchFamily="2" charset="-122"/>
              </a:endParaRPr>
            </a:p>
          </p:txBody>
        </p:sp>
      </p:grpSp>
      <p:grpSp>
        <p:nvGrpSpPr>
          <p:cNvPr id="50237" name="组合 50236"/>
          <p:cNvGrpSpPr/>
          <p:nvPr/>
        </p:nvGrpSpPr>
        <p:grpSpPr>
          <a:xfrm>
            <a:off x="261938" y="4989513"/>
            <a:ext cx="1787525" cy="936625"/>
            <a:chOff x="654" y="1693"/>
            <a:chExt cx="1126" cy="590"/>
          </a:xfrm>
        </p:grpSpPr>
        <p:sp>
          <p:nvSpPr>
            <p:cNvPr id="50238" name="平行四边形 50237"/>
            <p:cNvSpPr/>
            <p:nvPr/>
          </p:nvSpPr>
          <p:spPr>
            <a:xfrm>
              <a:off x="654" y="1700"/>
              <a:ext cx="1126" cy="576"/>
            </a:xfrm>
            <a:prstGeom prst="parallelogram">
              <a:avLst>
                <a:gd name="adj" fmla="val 48871"/>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spcBef>
                  <a:spcPct val="0"/>
                </a:spcBef>
              </a:pPr>
              <a:endParaRPr lang="zh-CN" altLang="en-US" sz="1600" dirty="0">
                <a:latin typeface="Times New Roman" panose="02020503050405090304" pitchFamily="18" charset="0"/>
                <a:ea typeface="宋体" pitchFamily="2" charset="-122"/>
              </a:endParaRPr>
            </a:p>
          </p:txBody>
        </p:sp>
        <p:grpSp>
          <p:nvGrpSpPr>
            <p:cNvPr id="50239" name="组合 50238"/>
            <p:cNvGrpSpPr/>
            <p:nvPr/>
          </p:nvGrpSpPr>
          <p:grpSpPr>
            <a:xfrm>
              <a:off x="765" y="1693"/>
              <a:ext cx="919" cy="590"/>
              <a:chOff x="765" y="1693"/>
              <a:chExt cx="919" cy="590"/>
            </a:xfrm>
          </p:grpSpPr>
          <p:sp>
            <p:nvSpPr>
              <p:cNvPr id="50240" name="文本框 50239"/>
              <p:cNvSpPr txBox="1"/>
              <p:nvPr/>
            </p:nvSpPr>
            <p:spPr>
              <a:xfrm>
                <a:off x="980" y="1693"/>
                <a:ext cx="704" cy="212"/>
              </a:xfrm>
              <a:prstGeom prst="rect">
                <a:avLst/>
              </a:prstGeom>
              <a:noFill/>
              <a:ln w="9525">
                <a:noFill/>
              </a:ln>
            </p:spPr>
            <p:txBody>
              <a:bodyPr wrap="none" anchor="t" anchorCtr="0">
                <a:spAutoFit/>
              </a:bodyPr>
              <a:p>
                <a:pPr>
                  <a:spcBef>
                    <a:spcPct val="0"/>
                  </a:spcBef>
                </a:pPr>
                <a:r>
                  <a:rPr lang="en-US" altLang="zh-CN" sz="1600" b="1">
                    <a:latin typeface="Times New Roman" panose="02020503050405090304" pitchFamily="18" charset="0"/>
                    <a:ea typeface="宋体" pitchFamily="2" charset="-122"/>
                  </a:rPr>
                  <a:t>Cookie file</a:t>
                </a:r>
                <a:endParaRPr lang="en-US" altLang="zh-CN" sz="1600">
                  <a:latin typeface="Times New Roman" panose="02020503050405090304" pitchFamily="18" charset="0"/>
                  <a:ea typeface="宋体" pitchFamily="2" charset="-122"/>
                </a:endParaRPr>
              </a:p>
            </p:txBody>
          </p:sp>
          <p:sp>
            <p:nvSpPr>
              <p:cNvPr id="50241" name="文本框 50240"/>
              <p:cNvSpPr txBox="1"/>
              <p:nvPr/>
            </p:nvSpPr>
            <p:spPr>
              <a:xfrm>
                <a:off x="765" y="1915"/>
                <a:ext cx="695" cy="368"/>
              </a:xfrm>
              <a:prstGeom prst="rect">
                <a:avLst/>
              </a:prstGeom>
              <a:noFill/>
              <a:ln w="9525">
                <a:noFill/>
              </a:ln>
            </p:spPr>
            <p:txBody>
              <a:bodyPr wrap="none" anchor="t" anchorCtr="0">
                <a:spAutoFit/>
              </a:bodyPr>
              <a:p>
                <a:pPr>
                  <a:spcBef>
                    <a:spcPct val="0"/>
                  </a:spcBef>
                </a:pPr>
                <a:r>
                  <a:rPr lang="zh-CN" altLang="en-US" sz="1600">
                    <a:latin typeface="Times New Roman" panose="02020503050405090304" pitchFamily="18" charset="0"/>
                    <a:ea typeface="宋体" pitchFamily="2" charset="-122"/>
                  </a:rPr>
                  <a:t>淘宝</a:t>
                </a:r>
                <a:r>
                  <a:rPr lang="en-US" altLang="zh-CN" sz="1600">
                    <a:latin typeface="Times New Roman" panose="02020503050405090304" pitchFamily="18" charset="0"/>
                    <a:ea typeface="宋体" pitchFamily="2" charset="-122"/>
                  </a:rPr>
                  <a:t>: 1678</a:t>
                </a:r>
                <a:endParaRPr lang="en-US" altLang="zh-CN" sz="1600">
                  <a:latin typeface="Times New Roman" panose="02020503050405090304" pitchFamily="18" charset="0"/>
                  <a:ea typeface="宋体" pitchFamily="2" charset="-122"/>
                </a:endParaRPr>
              </a:p>
              <a:p>
                <a:pPr>
                  <a:spcBef>
                    <a:spcPct val="0"/>
                  </a:spcBef>
                </a:pPr>
                <a:r>
                  <a:rPr lang="zh-CN" altLang="en-US" sz="1600" err="1">
                    <a:latin typeface="Times New Roman" panose="02020503050405090304" pitchFamily="18" charset="0"/>
                    <a:ea typeface="宋体" pitchFamily="2" charset="-122"/>
                  </a:rPr>
                  <a:t>京东</a:t>
                </a:r>
                <a:r>
                  <a:rPr lang="en-US" altLang="zh-CN" sz="1600">
                    <a:latin typeface="Times New Roman" panose="02020503050405090304" pitchFamily="18" charset="0"/>
                    <a:ea typeface="宋体" pitchFamily="2" charset="-122"/>
                  </a:rPr>
                  <a:t>: 8734</a:t>
                </a:r>
                <a:endParaRPr lang="en-US" altLang="zh-CN" sz="1600">
                  <a:latin typeface="Times New Roman" panose="02020503050405090304" pitchFamily="18" charset="0"/>
                  <a:ea typeface="宋体" pitchFamily="2" charset="-122"/>
                </a:endParaRPr>
              </a:p>
            </p:txBody>
          </p:sp>
        </p:grpSp>
      </p:grpSp>
      <p:sp>
        <p:nvSpPr>
          <p:cNvPr id="50242" name="文本框 50241"/>
          <p:cNvSpPr txBox="1"/>
          <p:nvPr/>
        </p:nvSpPr>
        <p:spPr>
          <a:xfrm>
            <a:off x="200025" y="4484688"/>
            <a:ext cx="1624013" cy="366712"/>
          </a:xfrm>
          <a:prstGeom prst="rect">
            <a:avLst/>
          </a:prstGeom>
          <a:noFill/>
          <a:ln w="9525">
            <a:noFill/>
          </a:ln>
        </p:spPr>
        <p:txBody>
          <a:bodyPr wrap="none" anchor="t" anchorCtr="0">
            <a:spAutoFit/>
          </a:bodyPr>
          <a:p>
            <a:pPr>
              <a:spcBef>
                <a:spcPct val="0"/>
              </a:spcBef>
            </a:pPr>
            <a:r>
              <a:rPr lang="zh-CN" altLang="en-US" sz="1800" dirty="0">
                <a:latin typeface="Comic Sans MS" panose="030F0902030302020204" pitchFamily="66" charset="0"/>
                <a:ea typeface="宋体" pitchFamily="2" charset="-122"/>
              </a:rPr>
              <a:t>一个星期以后</a:t>
            </a:r>
            <a:r>
              <a:rPr lang="en-US" altLang="zh-CN" sz="1800">
                <a:latin typeface="Comic Sans MS" panose="030F0902030302020204" pitchFamily="66" charset="0"/>
                <a:ea typeface="宋体" pitchFamily="2" charset="-122"/>
              </a:rPr>
              <a:t>:</a:t>
            </a:r>
            <a:endParaRPr lang="en-US" altLang="zh-CN" sz="1800">
              <a:latin typeface="Comic Sans MS" panose="030F0902030302020204" pitchFamily="66" charset="0"/>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22882" name="标题 122881"/>
          <p:cNvSpPr>
            <a:spLocks noGrp="1"/>
          </p:cNvSpPr>
          <p:nvPr>
            <p:ph type="title"/>
          </p:nvPr>
        </p:nvSpPr>
        <p:spPr/>
        <p:txBody>
          <a:bodyPr anchor="ctr" anchorCtr="0"/>
          <a:p>
            <a:r>
              <a:rPr lang="en-US" altLang="zh-CN"/>
              <a:t>Cookies (</a:t>
            </a:r>
            <a:r>
              <a:rPr lang="zh-CN" altLang="en-US" dirty="0"/>
              <a:t>续</a:t>
            </a:r>
            <a:r>
              <a:rPr lang="en-US" altLang="zh-CN"/>
              <a:t>)</a:t>
            </a:r>
            <a:endParaRPr lang="en-US" altLang="zh-CN"/>
          </a:p>
        </p:txBody>
      </p:sp>
      <p:sp>
        <p:nvSpPr>
          <p:cNvPr id="122883" name="文本占位符 122882"/>
          <p:cNvSpPr>
            <a:spLocks noGrp="1"/>
          </p:cNvSpPr>
          <p:nvPr>
            <p:ph type="body" sz="half" idx="1"/>
          </p:nvPr>
        </p:nvSpPr>
        <p:spPr>
          <a:xfrm>
            <a:off x="533400" y="1477963"/>
            <a:ext cx="3810000" cy="4648200"/>
          </a:xfrm>
        </p:spPr>
        <p:txBody>
          <a:bodyPr/>
          <a:p>
            <a:pPr>
              <a:buClr>
                <a:schemeClr val="accent2"/>
              </a:buClr>
              <a:buSzPct val="85000"/>
              <a:buFont typeface="ZapfDingbats" pitchFamily="82" charset="2"/>
              <a:buNone/>
            </a:pPr>
            <a:r>
              <a:rPr lang="en-US" altLang="zh-CN" sz="2400" u="sng">
                <a:solidFill>
                  <a:srgbClr val="FF0000"/>
                </a:solidFill>
              </a:rPr>
              <a:t>cookies </a:t>
            </a:r>
            <a:r>
              <a:rPr lang="zh-CN" altLang="en-US" sz="2400" u="sng" dirty="0">
                <a:solidFill>
                  <a:srgbClr val="FF0000"/>
                </a:solidFill>
              </a:rPr>
              <a:t>能够做</a:t>
            </a:r>
            <a:r>
              <a:rPr lang="en-US" altLang="zh-CN" sz="2400" u="sng">
                <a:solidFill>
                  <a:srgbClr val="FF0000"/>
                </a:solidFill>
              </a:rPr>
              <a:t>:</a:t>
            </a:r>
            <a:endParaRPr lang="en-US" altLang="zh-CN" sz="2400"/>
          </a:p>
          <a:p>
            <a:pPr>
              <a:buClr>
                <a:schemeClr val="accent2"/>
              </a:buClr>
              <a:buSzPct val="85000"/>
              <a:buFont typeface="ZapfDingbats" pitchFamily="82" charset="2"/>
            </a:pPr>
            <a:r>
              <a:rPr lang="zh-CN" altLang="en-US" sz="2400" dirty="0"/>
              <a:t>鉴别</a:t>
            </a:r>
            <a:endParaRPr lang="en-US" altLang="zh-CN" sz="2400"/>
          </a:p>
          <a:p>
            <a:pPr>
              <a:buClr>
                <a:schemeClr val="accent2"/>
              </a:buClr>
              <a:buSzPct val="85000"/>
              <a:buFont typeface="ZapfDingbats" pitchFamily="82" charset="2"/>
            </a:pPr>
            <a:r>
              <a:rPr lang="zh-CN" altLang="en-US" sz="2400" dirty="0"/>
              <a:t>购物车</a:t>
            </a:r>
            <a:endParaRPr lang="zh-CN" altLang="en-US" sz="2400" dirty="0"/>
          </a:p>
          <a:p>
            <a:pPr>
              <a:buClr>
                <a:schemeClr val="accent2"/>
              </a:buClr>
              <a:buSzPct val="85000"/>
              <a:buFont typeface="ZapfDingbats" pitchFamily="82" charset="2"/>
            </a:pPr>
            <a:r>
              <a:rPr lang="zh-CN" altLang="en-US" sz="2400" dirty="0"/>
              <a:t>推荐</a:t>
            </a:r>
            <a:endParaRPr lang="zh-CN" altLang="en-US" sz="2400" dirty="0"/>
          </a:p>
          <a:p>
            <a:pPr>
              <a:buClr>
                <a:schemeClr val="accent2"/>
              </a:buClr>
              <a:buSzPct val="85000"/>
              <a:buFont typeface="ZapfDingbats" pitchFamily="82" charset="2"/>
            </a:pPr>
            <a:r>
              <a:rPr lang="zh-CN" altLang="en-US" sz="2400" dirty="0"/>
              <a:t>用户会话状态</a:t>
            </a:r>
            <a:r>
              <a:rPr lang="en-US" altLang="zh-CN" sz="2400"/>
              <a:t>(Web</a:t>
            </a:r>
            <a:r>
              <a:rPr lang="zh-CN" altLang="en-US" sz="2400" dirty="0"/>
              <a:t>电子邮件</a:t>
            </a:r>
            <a:r>
              <a:rPr lang="en-US" altLang="zh-CN" sz="2400"/>
              <a:t>)</a:t>
            </a:r>
            <a:endParaRPr lang="en-US" altLang="zh-CN" sz="2400"/>
          </a:p>
        </p:txBody>
      </p:sp>
      <p:sp>
        <p:nvSpPr>
          <p:cNvPr id="122893" name="矩形 122892"/>
          <p:cNvSpPr/>
          <p:nvPr/>
        </p:nvSpPr>
        <p:spPr>
          <a:xfrm>
            <a:off x="4911725" y="1411288"/>
            <a:ext cx="3810000" cy="4648200"/>
          </a:xfrm>
          <a:prstGeom prst="rect">
            <a:avLst/>
          </a:prstGeom>
          <a:noFill/>
          <a:ln w="19050" cap="flat" cmpd="sng">
            <a:solidFill>
              <a:schemeClr val="accent2"/>
            </a:solidFill>
            <a:prstDash val="solid"/>
            <a:miter/>
            <a:headEnd type="none" w="med" len="med"/>
            <a:tailEnd type="none" w="med" len="med"/>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en-US" altLang="zh-CN" u="sng">
                <a:solidFill>
                  <a:srgbClr val="FF0000"/>
                </a:solidFill>
              </a:rPr>
              <a:t>Cookies</a:t>
            </a:r>
            <a:r>
              <a:rPr lang="zh-CN" altLang="en-US" u="sng" dirty="0">
                <a:solidFill>
                  <a:srgbClr val="FF0000"/>
                </a:solidFill>
              </a:rPr>
              <a:t>和隐私 </a:t>
            </a:r>
            <a:r>
              <a:rPr lang="en-US" altLang="zh-CN" u="sng">
                <a:solidFill>
                  <a:srgbClr val="FF0000"/>
                </a:solidFill>
              </a:rPr>
              <a:t>:</a:t>
            </a:r>
            <a:endParaRPr lang="en-US" altLang="zh-CN"/>
          </a:p>
          <a:p>
            <a:pPr lvl="0"/>
            <a:r>
              <a:rPr lang="en-US" altLang="zh-CN"/>
              <a:t>Cookies</a:t>
            </a:r>
            <a:r>
              <a:rPr lang="zh-CN" altLang="en-US" dirty="0"/>
              <a:t>使得站点了解你许多东西</a:t>
            </a:r>
            <a:endParaRPr lang="zh-CN" altLang="en-US" dirty="0"/>
          </a:p>
          <a:p>
            <a:pPr lvl="0"/>
            <a:r>
              <a:rPr lang="zh-CN" altLang="en-US" dirty="0"/>
              <a:t>你可能向站点提供名字和电子邮件</a:t>
            </a:r>
            <a:endParaRPr lang="zh-CN" altLang="en-US" dirty="0"/>
          </a:p>
          <a:p>
            <a:pPr lvl="0"/>
            <a:r>
              <a:rPr lang="zh-CN" altLang="en-US" dirty="0"/>
              <a:t>搜索引擎使用重定向和 </a:t>
            </a:r>
            <a:r>
              <a:rPr lang="en-US" altLang="zh-CN"/>
              <a:t>cookies</a:t>
            </a:r>
            <a:r>
              <a:rPr lang="zh-CN" altLang="en-US" dirty="0"/>
              <a:t>来知道更多</a:t>
            </a:r>
            <a:endParaRPr lang="zh-CN" altLang="en-US" dirty="0"/>
          </a:p>
          <a:p>
            <a:pPr lvl="0"/>
            <a:r>
              <a:rPr lang="zh-CN" altLang="en-US" dirty="0"/>
              <a:t>跨越站点获得信息，以向公司作广告</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6132" name="标题 176131"/>
          <p:cNvSpPr>
            <a:spLocks noGrp="1"/>
          </p:cNvSpPr>
          <p:nvPr>
            <p:ph type="title"/>
          </p:nvPr>
        </p:nvSpPr>
        <p:spPr/>
        <p:txBody>
          <a:bodyPr anchor="ctr" anchorCtr="0"/>
          <a:p>
            <a:r>
              <a:rPr lang="zh-CN" altLang="en-US" dirty="0"/>
              <a:t>某些网络应用</a:t>
            </a:r>
            <a:endParaRPr lang="zh-CN" altLang="en-US" dirty="0"/>
          </a:p>
        </p:txBody>
      </p:sp>
      <p:sp>
        <p:nvSpPr>
          <p:cNvPr id="176133" name="文本占位符 176132"/>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pPr>
            <a:r>
              <a:rPr lang="en-US" altLang="zh-CN" sz="2400"/>
              <a:t>E-mail</a:t>
            </a:r>
            <a:endParaRPr lang="en-US" altLang="zh-CN" sz="2400"/>
          </a:p>
          <a:p>
            <a:pPr>
              <a:buClr>
                <a:schemeClr val="accent2"/>
              </a:buClr>
              <a:buSzPct val="85000"/>
              <a:buFont typeface="ZapfDingbats" pitchFamily="82" charset="2"/>
            </a:pPr>
            <a:r>
              <a:rPr lang="en-US" altLang="zh-CN" sz="2400"/>
              <a:t>Web</a:t>
            </a:r>
            <a:endParaRPr lang="en-US" altLang="zh-CN" sz="2400"/>
          </a:p>
          <a:p>
            <a:pPr>
              <a:buClr>
                <a:schemeClr val="accent2"/>
              </a:buClr>
              <a:buSzPct val="85000"/>
              <a:buFont typeface="ZapfDingbats" pitchFamily="82" charset="2"/>
            </a:pPr>
            <a:r>
              <a:rPr lang="zh-CN" altLang="en-US" sz="2400" dirty="0"/>
              <a:t>即时讯息</a:t>
            </a:r>
            <a:endParaRPr lang="zh-CN" altLang="en-US" sz="2400" dirty="0"/>
          </a:p>
          <a:p>
            <a:pPr>
              <a:buClr>
                <a:schemeClr val="accent2"/>
              </a:buClr>
              <a:buSzPct val="85000"/>
              <a:buFont typeface="ZapfDingbats" pitchFamily="82" charset="2"/>
            </a:pPr>
            <a:r>
              <a:rPr lang="zh-CN" altLang="en-US" sz="2400" dirty="0"/>
              <a:t>远程注册</a:t>
            </a:r>
            <a:endParaRPr lang="zh-CN" altLang="en-US" sz="2400" dirty="0"/>
          </a:p>
          <a:p>
            <a:pPr>
              <a:buClr>
                <a:schemeClr val="accent2"/>
              </a:buClr>
              <a:buSzPct val="85000"/>
              <a:buFont typeface="ZapfDingbats" pitchFamily="82" charset="2"/>
            </a:pPr>
            <a:r>
              <a:rPr lang="en-US" altLang="zh-CN" sz="2400"/>
              <a:t>P2P</a:t>
            </a:r>
            <a:r>
              <a:rPr lang="zh-CN" altLang="en-US" sz="2400" dirty="0"/>
              <a:t>文件共享</a:t>
            </a:r>
            <a:endParaRPr lang="zh-CN" altLang="en-US" sz="2400" dirty="0"/>
          </a:p>
          <a:p>
            <a:pPr>
              <a:buClr>
                <a:schemeClr val="accent2"/>
              </a:buClr>
              <a:buSzPct val="85000"/>
              <a:buFont typeface="ZapfDingbats" pitchFamily="82" charset="2"/>
            </a:pPr>
            <a:r>
              <a:rPr lang="zh-CN" altLang="en-US" sz="2400" dirty="0"/>
              <a:t>多用户网络游戏</a:t>
            </a:r>
            <a:endParaRPr lang="zh-CN" altLang="en-US" sz="2400" dirty="0"/>
          </a:p>
          <a:p>
            <a:pPr>
              <a:buClr>
                <a:schemeClr val="accent2"/>
              </a:buClr>
              <a:buSzPct val="85000"/>
              <a:buFont typeface="ZapfDingbats" pitchFamily="82" charset="2"/>
            </a:pPr>
            <a:r>
              <a:rPr lang="zh-CN" altLang="en-US" sz="2400" dirty="0"/>
              <a:t>流式存储视频片段</a:t>
            </a:r>
            <a:endParaRPr lang="zh-CN" altLang="en-US" sz="2400"/>
          </a:p>
        </p:txBody>
      </p:sp>
      <p:sp>
        <p:nvSpPr>
          <p:cNvPr id="176134" name="文本占位符 176133"/>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pPr>
            <a:r>
              <a:rPr lang="zh-CN" altLang="en-US" sz="2400" dirty="0"/>
              <a:t>因特网电话</a:t>
            </a:r>
            <a:endParaRPr lang="zh-CN" altLang="en-US" sz="2400" dirty="0"/>
          </a:p>
          <a:p>
            <a:pPr>
              <a:buClr>
                <a:schemeClr val="accent2"/>
              </a:buClr>
              <a:buSzPct val="85000"/>
              <a:buFont typeface="ZapfDingbats" pitchFamily="82" charset="2"/>
            </a:pPr>
            <a:r>
              <a:rPr lang="zh-CN" altLang="en-US" sz="2400" dirty="0"/>
              <a:t>实时视频会议</a:t>
            </a:r>
            <a:endParaRPr lang="zh-CN" altLang="en-US" sz="2400" dirty="0"/>
          </a:p>
          <a:p>
            <a:pPr>
              <a:buClr>
                <a:schemeClr val="accent2"/>
              </a:buClr>
              <a:buSzPct val="85000"/>
              <a:buFont typeface="ZapfDingbats" pitchFamily="82" charset="2"/>
            </a:pPr>
            <a:r>
              <a:rPr lang="zh-CN" altLang="en-US" sz="2400" dirty="0"/>
              <a:t>大规模并行计算</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1010" name="标题 171009"/>
          <p:cNvSpPr>
            <a:spLocks noGrp="1"/>
          </p:cNvSpPr>
          <p:nvPr>
            <p:ph type="title"/>
          </p:nvPr>
        </p:nvSpPr>
        <p:spPr/>
        <p:txBody>
          <a:bodyPr anchor="ctr" anchorCtr="0"/>
          <a:p>
            <a:r>
              <a:rPr lang="en-US" altLang="zh-CN" sz="3600"/>
              <a:t>Web</a:t>
            </a:r>
            <a:r>
              <a:rPr lang="zh-CN" altLang="en-US" sz="3600" dirty="0"/>
              <a:t>缓存</a:t>
            </a:r>
            <a:r>
              <a:rPr lang="en-US" altLang="zh-CN" sz="3600"/>
              <a:t>(</a:t>
            </a:r>
            <a:r>
              <a:rPr lang="zh-CN" altLang="en-US" sz="3600" dirty="0"/>
              <a:t>代理服务器</a:t>
            </a:r>
            <a:r>
              <a:rPr lang="en-US" altLang="zh-CN" sz="3600"/>
              <a:t>)</a:t>
            </a:r>
            <a:endParaRPr lang="en-US" altLang="zh-CN"/>
          </a:p>
        </p:txBody>
      </p:sp>
      <p:sp>
        <p:nvSpPr>
          <p:cNvPr id="171011" name="文本占位符 171010"/>
          <p:cNvSpPr>
            <a:spLocks noGrp="1"/>
          </p:cNvSpPr>
          <p:nvPr>
            <p:ph type="body" sz="half" idx="1"/>
          </p:nvPr>
        </p:nvSpPr>
        <p:spPr>
          <a:xfrm>
            <a:off x="520700" y="2097088"/>
            <a:ext cx="3551238" cy="3762375"/>
          </a:xfrm>
        </p:spPr>
        <p:txBody>
          <a:bodyPr/>
          <a:p>
            <a:pPr>
              <a:buClr>
                <a:schemeClr val="accent2"/>
              </a:buClr>
              <a:buSzPct val="85000"/>
              <a:buFont typeface="ZapfDingbats" pitchFamily="82" charset="2"/>
            </a:pPr>
            <a:r>
              <a:rPr lang="zh-CN" altLang="en-US" sz="2400" dirty="0"/>
              <a:t>用户设置浏览器：经过缓存访问</a:t>
            </a:r>
            <a:endParaRPr lang="en-US" altLang="zh-CN" sz="2400"/>
          </a:p>
          <a:p>
            <a:pPr>
              <a:buClr>
                <a:schemeClr val="accent2"/>
              </a:buClr>
              <a:buSzPct val="85000"/>
              <a:buFont typeface="ZapfDingbats" pitchFamily="82" charset="2"/>
            </a:pPr>
            <a:r>
              <a:rPr lang="zh-CN" altLang="en-US" sz="2400" dirty="0"/>
              <a:t>浏览器向缓存发送所有</a:t>
            </a:r>
            <a:r>
              <a:rPr lang="en-US" altLang="zh-CN" sz="2400"/>
              <a:t>HTTP</a:t>
            </a:r>
            <a:r>
              <a:rPr lang="zh-CN" altLang="en-US" sz="2400" dirty="0"/>
              <a:t>请求</a:t>
            </a:r>
            <a:endParaRPr lang="en-US" altLang="zh-CN" sz="2400"/>
          </a:p>
          <a:p>
            <a:pPr lvl="1">
              <a:buClr>
                <a:schemeClr val="accent2"/>
              </a:buClr>
              <a:buSzPct val="75000"/>
              <a:buFont typeface="ZapfDingbats" pitchFamily="82" charset="2"/>
            </a:pPr>
            <a:r>
              <a:rPr lang="zh-CN" altLang="en-US" sz="2000" dirty="0"/>
              <a:t>对象在缓存中：缓存返回对象</a:t>
            </a:r>
            <a:endParaRPr lang="zh-CN" altLang="en-US" sz="2000" dirty="0"/>
          </a:p>
          <a:p>
            <a:pPr lvl="1">
              <a:buClr>
                <a:schemeClr val="accent2"/>
              </a:buClr>
              <a:buSzPct val="75000"/>
              <a:buFont typeface="ZapfDingbats" pitchFamily="82" charset="2"/>
            </a:pPr>
            <a:r>
              <a:rPr lang="zh-CN" altLang="en-US" sz="2000" dirty="0"/>
              <a:t>否则缓存向起始服务器请求对象，然后向客户机返回对象</a:t>
            </a:r>
            <a:endParaRPr lang="en-US" altLang="zh-CN"/>
          </a:p>
        </p:txBody>
      </p:sp>
      <p:sp>
        <p:nvSpPr>
          <p:cNvPr id="171012" name="矩形 171011"/>
          <p:cNvSpPr/>
          <p:nvPr/>
        </p:nvSpPr>
        <p:spPr>
          <a:xfrm>
            <a:off x="527050" y="1379538"/>
            <a:ext cx="7200900" cy="99060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dirty="0">
                <a:solidFill>
                  <a:srgbClr val="FF0000"/>
                </a:solidFill>
              </a:rPr>
              <a:t>目标</a:t>
            </a:r>
            <a:r>
              <a:rPr lang="en-US" altLang="zh-CN">
                <a:solidFill>
                  <a:srgbClr val="FF0000"/>
                </a:solidFill>
              </a:rPr>
              <a:t>:</a:t>
            </a:r>
            <a:r>
              <a:rPr lang="en-US" altLang="zh-CN" sz="2000"/>
              <a:t> </a:t>
            </a:r>
            <a:r>
              <a:rPr lang="zh-CN" altLang="en-US" sz="2000" dirty="0"/>
              <a:t>满足客户机请求而不涉及起始服务器</a:t>
            </a:r>
            <a:endParaRPr lang="en-US" altLang="zh-CN"/>
          </a:p>
        </p:txBody>
      </p:sp>
      <p:graphicFrame>
        <p:nvGraphicFramePr>
          <p:cNvPr id="171013" name="对象 171012"/>
          <p:cNvGraphicFramePr/>
          <p:nvPr/>
        </p:nvGraphicFramePr>
        <p:xfrm>
          <a:off x="4203700" y="2955925"/>
          <a:ext cx="515938" cy="414338"/>
        </p:xfrm>
        <a:graphic>
          <a:graphicData uri="http://schemas.openxmlformats.org/presentationml/2006/ole">
            <mc:AlternateContent xmlns:mc="http://schemas.openxmlformats.org/markup-compatibility/2006">
              <mc:Choice xmlns:v="urn:schemas-microsoft-com:vml" Requires="v">
                <p:oleObj spid="_x0000_s3077" name="" r:id="rId1" imgW="1305560" imgH="1082675" progId="MS_ClipArt_Gallery.2">
                  <p:embed/>
                </p:oleObj>
              </mc:Choice>
              <mc:Fallback>
                <p:oleObj name="" r:id="rId1" imgW="1305560" imgH="1082675" progId="MS_ClipArt_Gallery.2">
                  <p:embed/>
                  <p:pic>
                    <p:nvPicPr>
                      <p:cNvPr id="0" name="图片 3076"/>
                      <p:cNvPicPr/>
                      <p:nvPr/>
                    </p:nvPicPr>
                    <p:blipFill>
                      <a:blip r:embed="rId2"/>
                      <a:stretch>
                        <a:fillRect/>
                      </a:stretch>
                    </p:blipFill>
                    <p:spPr>
                      <a:xfrm>
                        <a:off x="4203700" y="2955925"/>
                        <a:ext cx="515938" cy="414338"/>
                      </a:xfrm>
                      <a:prstGeom prst="rect">
                        <a:avLst/>
                      </a:prstGeom>
                      <a:noFill/>
                      <a:ln w="38100">
                        <a:noFill/>
                        <a:miter/>
                      </a:ln>
                    </p:spPr>
                  </p:pic>
                </p:oleObj>
              </mc:Fallback>
            </mc:AlternateContent>
          </a:graphicData>
        </a:graphic>
      </p:graphicFrame>
      <p:sp>
        <p:nvSpPr>
          <p:cNvPr id="171014" name="文本框 171013"/>
          <p:cNvSpPr txBox="1"/>
          <p:nvPr/>
        </p:nvSpPr>
        <p:spPr>
          <a:xfrm>
            <a:off x="4103688" y="3352800"/>
            <a:ext cx="7937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客户机</a:t>
            </a:r>
            <a:endParaRPr lang="zh-CN" altLang="en-US" dirty="0">
              <a:latin typeface="Times New Roman" panose="02020503050405090304" pitchFamily="18" charset="0"/>
              <a:ea typeface="宋体" pitchFamily="2" charset="-122"/>
            </a:endParaRPr>
          </a:p>
        </p:txBody>
      </p:sp>
      <p:graphicFrame>
        <p:nvGraphicFramePr>
          <p:cNvPr id="171015" name="对象 171014"/>
          <p:cNvGraphicFramePr/>
          <p:nvPr/>
        </p:nvGraphicFramePr>
        <p:xfrm>
          <a:off x="4268788" y="4826000"/>
          <a:ext cx="515937" cy="412750"/>
        </p:xfrm>
        <a:graphic>
          <a:graphicData uri="http://schemas.openxmlformats.org/presentationml/2006/ole">
            <mc:AlternateContent xmlns:mc="http://schemas.openxmlformats.org/markup-compatibility/2006">
              <mc:Choice xmlns:v="urn:schemas-microsoft-com:vml" Requires="v">
                <p:oleObj spid="_x0000_s3078" name="" r:id="rId3" imgW="1305560" imgH="1082675" progId="MS_ClipArt_Gallery.2">
                  <p:embed/>
                </p:oleObj>
              </mc:Choice>
              <mc:Fallback>
                <p:oleObj name="" r:id="rId3" imgW="1305560" imgH="1082675" progId="MS_ClipArt_Gallery.2">
                  <p:embed/>
                  <p:pic>
                    <p:nvPicPr>
                      <p:cNvPr id="0" name="图片 3077"/>
                      <p:cNvPicPr/>
                      <p:nvPr/>
                    </p:nvPicPr>
                    <p:blipFill>
                      <a:blip r:embed="rId2"/>
                      <a:stretch>
                        <a:fillRect/>
                      </a:stretch>
                    </p:blipFill>
                    <p:spPr>
                      <a:xfrm>
                        <a:off x="4268788" y="4826000"/>
                        <a:ext cx="515937" cy="412750"/>
                      </a:xfrm>
                      <a:prstGeom prst="rect">
                        <a:avLst/>
                      </a:prstGeom>
                      <a:noFill/>
                      <a:ln w="38100">
                        <a:noFill/>
                        <a:miter/>
                      </a:ln>
                    </p:spPr>
                  </p:pic>
                </p:oleObj>
              </mc:Fallback>
            </mc:AlternateContent>
          </a:graphicData>
        </a:graphic>
      </p:graphicFrame>
      <p:sp>
        <p:nvSpPr>
          <p:cNvPr id="171016" name="文本框 171015"/>
          <p:cNvSpPr txBox="1"/>
          <p:nvPr/>
        </p:nvSpPr>
        <p:spPr>
          <a:xfrm>
            <a:off x="5775325" y="2754313"/>
            <a:ext cx="1454150" cy="396875"/>
          </a:xfrm>
          <a:prstGeom prst="rect">
            <a:avLst/>
          </a:prstGeom>
          <a:noFill/>
          <a:ln w="9525">
            <a:noFill/>
          </a:ln>
        </p:spPr>
        <p:txBody>
          <a:bodyPr wrap="none" anchor="t" anchorCtr="0">
            <a:spAutoFit/>
          </a:bodyPr>
          <a:p>
            <a:pPr algn="ctr">
              <a:spcBef>
                <a:spcPct val="0"/>
              </a:spcBef>
            </a:pPr>
            <a:r>
              <a:rPr lang="zh-CN" altLang="en-US" sz="2000" dirty="0">
                <a:latin typeface="Comic Sans MS" panose="030F0902030302020204" pitchFamily="66" charset="0"/>
                <a:ea typeface="宋体" pitchFamily="2" charset="-122"/>
              </a:rPr>
              <a:t>代理服务器</a:t>
            </a:r>
            <a:endParaRPr lang="zh-CN" altLang="en-US" dirty="0">
              <a:latin typeface="Times New Roman" panose="02020503050405090304" pitchFamily="18" charset="0"/>
              <a:ea typeface="宋体" pitchFamily="2" charset="-122"/>
            </a:endParaRPr>
          </a:p>
        </p:txBody>
      </p:sp>
      <p:grpSp>
        <p:nvGrpSpPr>
          <p:cNvPr id="171017" name="组合 171016"/>
          <p:cNvGrpSpPr/>
          <p:nvPr/>
        </p:nvGrpSpPr>
        <p:grpSpPr>
          <a:xfrm>
            <a:off x="6249988" y="3556000"/>
            <a:ext cx="346075" cy="742950"/>
            <a:chOff x="4180" y="783"/>
            <a:chExt cx="150" cy="307"/>
          </a:xfrm>
        </p:grpSpPr>
        <p:sp>
          <p:nvSpPr>
            <p:cNvPr id="171018" name="平行四边形 17101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1019" name="矩形 171018"/>
            <p:cNvSpPr/>
            <p:nvPr/>
          </p:nvSpPr>
          <p:spPr>
            <a:xfrm>
              <a:off x="4256" y="785"/>
              <a:ext cx="69" cy="236"/>
            </a:xfrm>
            <a:prstGeom prst="rect">
              <a:avLst/>
            </a:prstGeom>
            <a:solidFill>
              <a:srgbClr val="33CCCC"/>
            </a:solidFill>
            <a:ln w="9525">
              <a:noFill/>
            </a:ln>
          </p:spPr>
          <p:txBody>
            <a:bodyPr/>
            <a:p>
              <a:endParaRPr lang="zh-CN" altLang="en-US"/>
            </a:p>
          </p:txBody>
        </p:sp>
        <p:sp>
          <p:nvSpPr>
            <p:cNvPr id="171020" name="矩形 17101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21" name="平行四边形 17102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22" name="直接连接符 17102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1023" name="直接连接符 17102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1024" name="矩形 17102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1025" name="矩形 171024"/>
            <p:cNvSpPr/>
            <p:nvPr/>
          </p:nvSpPr>
          <p:spPr>
            <a:xfrm>
              <a:off x="4202" y="924"/>
              <a:ext cx="48" cy="48"/>
            </a:xfrm>
            <a:prstGeom prst="rect">
              <a:avLst/>
            </a:prstGeom>
            <a:solidFill>
              <a:schemeClr val="bg1"/>
            </a:solidFill>
            <a:ln w="9525">
              <a:noFill/>
            </a:ln>
          </p:spPr>
          <p:txBody>
            <a:bodyPr/>
            <a:p>
              <a:endParaRPr lang="zh-CN" altLang="en-US"/>
            </a:p>
          </p:txBody>
        </p:sp>
      </p:grpSp>
      <p:sp>
        <p:nvSpPr>
          <p:cNvPr id="171026" name="任意多边形 171025"/>
          <p:cNvSpPr/>
          <p:nvPr/>
        </p:nvSpPr>
        <p:spPr>
          <a:xfrm>
            <a:off x="4765675" y="3141663"/>
            <a:ext cx="3251200" cy="730250"/>
          </a:xfrm>
          <a:custGeom>
            <a:avLst/>
            <a:gdLst/>
            <a:ahLst/>
            <a:cxnLst/>
            <a:pathLst>
              <a:path w="2048" h="460">
                <a:moveTo>
                  <a:pt x="0" y="2"/>
                </a:moveTo>
                <a:lnTo>
                  <a:pt x="1011" y="460"/>
                </a:lnTo>
                <a:lnTo>
                  <a:pt x="2048" y="0"/>
                </a:lnTo>
              </a:path>
            </a:pathLst>
          </a:custGeom>
          <a:noFill/>
          <a:ln w="28575" cap="flat" cmpd="sng">
            <a:solidFill>
              <a:srgbClr val="FF0000"/>
            </a:solidFill>
            <a:prstDash val="solid"/>
            <a:headEnd type="none" w="med" len="med"/>
            <a:tailEnd type="triangle" w="med" len="med"/>
          </a:ln>
        </p:spPr>
        <p:txBody>
          <a:bodyPr/>
          <a:p>
            <a:endParaRPr lang="zh-CN" altLang="en-US"/>
          </a:p>
        </p:txBody>
      </p:sp>
      <p:sp>
        <p:nvSpPr>
          <p:cNvPr id="171027" name="直接连接符 171026"/>
          <p:cNvSpPr/>
          <p:nvPr/>
        </p:nvSpPr>
        <p:spPr>
          <a:xfrm flipV="1">
            <a:off x="4759325" y="4095750"/>
            <a:ext cx="1401763" cy="760413"/>
          </a:xfrm>
          <a:prstGeom prst="line">
            <a:avLst/>
          </a:prstGeom>
          <a:ln w="28575" cap="flat" cmpd="sng">
            <a:solidFill>
              <a:srgbClr val="FF0000"/>
            </a:solidFill>
            <a:prstDash val="solid"/>
            <a:headEnd type="none" w="med" len="med"/>
            <a:tailEnd type="triangle" w="med" len="med"/>
          </a:ln>
        </p:spPr>
      </p:sp>
      <p:sp>
        <p:nvSpPr>
          <p:cNvPr id="171028" name="直接连接符 171027"/>
          <p:cNvSpPr/>
          <p:nvPr/>
        </p:nvSpPr>
        <p:spPr>
          <a:xfrm flipH="1">
            <a:off x="4810125" y="4183063"/>
            <a:ext cx="1403350" cy="785812"/>
          </a:xfrm>
          <a:prstGeom prst="line">
            <a:avLst/>
          </a:prstGeom>
          <a:ln w="28575" cap="flat" cmpd="sng">
            <a:solidFill>
              <a:srgbClr val="FF0000"/>
            </a:solidFill>
            <a:prstDash val="solid"/>
            <a:headEnd type="none" w="med" len="med"/>
            <a:tailEnd type="triangle" w="med" len="med"/>
          </a:ln>
        </p:spPr>
      </p:sp>
      <p:sp>
        <p:nvSpPr>
          <p:cNvPr id="171029" name="文本框 171028"/>
          <p:cNvSpPr txBox="1"/>
          <p:nvPr/>
        </p:nvSpPr>
        <p:spPr>
          <a:xfrm>
            <a:off x="4259263" y="5268913"/>
            <a:ext cx="7937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客户机</a:t>
            </a:r>
            <a:endParaRPr lang="zh-CN" altLang="en-US" dirty="0">
              <a:latin typeface="Times New Roman" panose="02020503050405090304" pitchFamily="18" charset="0"/>
              <a:ea typeface="宋体" pitchFamily="2" charset="-122"/>
            </a:endParaRPr>
          </a:p>
        </p:txBody>
      </p:sp>
      <p:sp>
        <p:nvSpPr>
          <p:cNvPr id="171030" name="文本框 171029"/>
          <p:cNvSpPr txBox="1"/>
          <p:nvPr/>
        </p:nvSpPr>
        <p:spPr>
          <a:xfrm rot="1422049">
            <a:off x="5024438" y="3184525"/>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请求</a:t>
            </a:r>
            <a:endParaRPr lang="zh-CN" altLang="en-US" dirty="0">
              <a:latin typeface="Times New Roman" panose="02020503050405090304" pitchFamily="18" charset="0"/>
              <a:ea typeface="宋体" pitchFamily="2" charset="-122"/>
            </a:endParaRPr>
          </a:p>
        </p:txBody>
      </p:sp>
      <p:sp>
        <p:nvSpPr>
          <p:cNvPr id="171031" name="文本框 171030"/>
          <p:cNvSpPr txBox="1"/>
          <p:nvPr/>
        </p:nvSpPr>
        <p:spPr>
          <a:xfrm rot="-1692639">
            <a:off x="4727575" y="4200525"/>
            <a:ext cx="1189038"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请求</a:t>
            </a:r>
            <a:endParaRPr lang="zh-CN" altLang="en-US" dirty="0">
              <a:latin typeface="Times New Roman" panose="02020503050405090304" pitchFamily="18" charset="0"/>
              <a:ea typeface="宋体" pitchFamily="2" charset="-122"/>
            </a:endParaRPr>
          </a:p>
        </p:txBody>
      </p:sp>
      <p:sp>
        <p:nvSpPr>
          <p:cNvPr id="171032" name="文本框 171031"/>
          <p:cNvSpPr txBox="1"/>
          <p:nvPr/>
        </p:nvSpPr>
        <p:spPr>
          <a:xfrm rot="1411598">
            <a:off x="4821238" y="3562350"/>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响应</a:t>
            </a:r>
            <a:endParaRPr lang="zh-CN" altLang="en-US" dirty="0">
              <a:latin typeface="Times New Roman" panose="02020503050405090304" pitchFamily="18" charset="0"/>
              <a:ea typeface="宋体" pitchFamily="2" charset="-122"/>
            </a:endParaRPr>
          </a:p>
        </p:txBody>
      </p:sp>
      <p:sp>
        <p:nvSpPr>
          <p:cNvPr id="171033" name="文本框 171032"/>
          <p:cNvSpPr txBox="1"/>
          <p:nvPr/>
        </p:nvSpPr>
        <p:spPr>
          <a:xfrm rot="-1737783">
            <a:off x="4989513" y="4519613"/>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响应</a:t>
            </a:r>
            <a:endParaRPr lang="zh-CN" altLang="en-US" dirty="0">
              <a:latin typeface="Times New Roman" panose="02020503050405090304" pitchFamily="18" charset="0"/>
              <a:ea typeface="宋体" pitchFamily="2" charset="-122"/>
            </a:endParaRPr>
          </a:p>
        </p:txBody>
      </p:sp>
      <p:grpSp>
        <p:nvGrpSpPr>
          <p:cNvPr id="171034" name="组合 171033"/>
          <p:cNvGrpSpPr/>
          <p:nvPr/>
        </p:nvGrpSpPr>
        <p:grpSpPr>
          <a:xfrm>
            <a:off x="8174038" y="2765425"/>
            <a:ext cx="346075" cy="742950"/>
            <a:chOff x="4180" y="783"/>
            <a:chExt cx="150" cy="307"/>
          </a:xfrm>
        </p:grpSpPr>
        <p:sp>
          <p:nvSpPr>
            <p:cNvPr id="171035" name="平行四边形 171034"/>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1036" name="矩形 171035"/>
            <p:cNvSpPr/>
            <p:nvPr/>
          </p:nvSpPr>
          <p:spPr>
            <a:xfrm>
              <a:off x="4256" y="785"/>
              <a:ext cx="69" cy="236"/>
            </a:xfrm>
            <a:prstGeom prst="rect">
              <a:avLst/>
            </a:prstGeom>
            <a:solidFill>
              <a:srgbClr val="33CCCC"/>
            </a:solidFill>
            <a:ln w="9525">
              <a:noFill/>
            </a:ln>
          </p:spPr>
          <p:txBody>
            <a:bodyPr/>
            <a:p>
              <a:endParaRPr lang="zh-CN" altLang="en-US"/>
            </a:p>
          </p:txBody>
        </p:sp>
        <p:sp>
          <p:nvSpPr>
            <p:cNvPr id="171037" name="矩形 17103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38" name="平行四边形 17103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39" name="直接连接符 17103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1040" name="直接连接符 17103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1041" name="矩形 17104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1042" name="矩形 171041"/>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1043" name="组合 171042"/>
          <p:cNvGrpSpPr/>
          <p:nvPr/>
        </p:nvGrpSpPr>
        <p:grpSpPr>
          <a:xfrm>
            <a:off x="8174038" y="4670425"/>
            <a:ext cx="346075" cy="742950"/>
            <a:chOff x="4180" y="783"/>
            <a:chExt cx="150" cy="307"/>
          </a:xfrm>
        </p:grpSpPr>
        <p:sp>
          <p:nvSpPr>
            <p:cNvPr id="171044" name="平行四边形 171043"/>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1045" name="矩形 171044"/>
            <p:cNvSpPr/>
            <p:nvPr/>
          </p:nvSpPr>
          <p:spPr>
            <a:xfrm>
              <a:off x="4256" y="785"/>
              <a:ext cx="69" cy="236"/>
            </a:xfrm>
            <a:prstGeom prst="rect">
              <a:avLst/>
            </a:prstGeom>
            <a:solidFill>
              <a:srgbClr val="33CCCC"/>
            </a:solidFill>
            <a:ln w="9525">
              <a:noFill/>
            </a:ln>
          </p:spPr>
          <p:txBody>
            <a:bodyPr/>
            <a:p>
              <a:endParaRPr lang="zh-CN" altLang="en-US"/>
            </a:p>
          </p:txBody>
        </p:sp>
        <p:sp>
          <p:nvSpPr>
            <p:cNvPr id="171046" name="矩形 171045"/>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47" name="平行四边形 171046"/>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1048" name="直接连接符 171047"/>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1049" name="直接连接符 171048"/>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1050" name="矩形 171049"/>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1051" name="矩形 171050"/>
            <p:cNvSpPr/>
            <p:nvPr/>
          </p:nvSpPr>
          <p:spPr>
            <a:xfrm>
              <a:off x="4202" y="924"/>
              <a:ext cx="48" cy="48"/>
            </a:xfrm>
            <a:prstGeom prst="rect">
              <a:avLst/>
            </a:prstGeom>
            <a:solidFill>
              <a:schemeClr val="bg1"/>
            </a:solidFill>
            <a:ln w="9525">
              <a:noFill/>
            </a:ln>
          </p:spPr>
          <p:txBody>
            <a:bodyPr/>
            <a:p>
              <a:endParaRPr lang="zh-CN" altLang="en-US"/>
            </a:p>
          </p:txBody>
        </p:sp>
      </p:grpSp>
      <p:sp>
        <p:nvSpPr>
          <p:cNvPr id="171052" name="任意多边形 171051"/>
          <p:cNvSpPr/>
          <p:nvPr/>
        </p:nvSpPr>
        <p:spPr>
          <a:xfrm>
            <a:off x="4738688" y="3216275"/>
            <a:ext cx="3363912" cy="755650"/>
          </a:xfrm>
          <a:custGeom>
            <a:avLst/>
            <a:gdLst/>
            <a:ahLst/>
            <a:cxnLst/>
            <a:pathLst>
              <a:path w="2119" h="476">
                <a:moveTo>
                  <a:pt x="2119" y="0"/>
                </a:moveTo>
                <a:lnTo>
                  <a:pt x="1020" y="476"/>
                </a:lnTo>
                <a:lnTo>
                  <a:pt x="0" y="8"/>
                </a:lnTo>
              </a:path>
            </a:pathLst>
          </a:custGeom>
          <a:noFill/>
          <a:ln w="28575" cap="flat" cmpd="sng">
            <a:solidFill>
              <a:srgbClr val="FF0000"/>
            </a:solidFill>
            <a:prstDash val="solid"/>
            <a:headEnd type="none" w="med" len="med"/>
            <a:tailEnd type="triangle" w="med" len="med"/>
          </a:ln>
        </p:spPr>
        <p:txBody>
          <a:bodyPr/>
          <a:p>
            <a:endParaRPr lang="zh-CN" altLang="en-US"/>
          </a:p>
        </p:txBody>
      </p:sp>
      <p:sp>
        <p:nvSpPr>
          <p:cNvPr id="171053" name="文本框 171052"/>
          <p:cNvSpPr txBox="1"/>
          <p:nvPr/>
        </p:nvSpPr>
        <p:spPr>
          <a:xfrm rot="-1419968">
            <a:off x="6661150" y="3200400"/>
            <a:ext cx="1189038"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请求</a:t>
            </a:r>
            <a:endParaRPr lang="zh-CN" altLang="en-US" dirty="0">
              <a:latin typeface="Times New Roman" panose="02020503050405090304" pitchFamily="18" charset="0"/>
              <a:ea typeface="宋体" pitchFamily="2" charset="-122"/>
            </a:endParaRPr>
          </a:p>
        </p:txBody>
      </p:sp>
      <p:sp>
        <p:nvSpPr>
          <p:cNvPr id="171054" name="文本框 171053"/>
          <p:cNvSpPr txBox="1"/>
          <p:nvPr/>
        </p:nvSpPr>
        <p:spPr>
          <a:xfrm rot="-1415789">
            <a:off x="6773863" y="3543300"/>
            <a:ext cx="1189037" cy="336550"/>
          </a:xfrm>
          <a:prstGeom prst="rect">
            <a:avLst/>
          </a:prstGeom>
          <a:noFill/>
          <a:ln w="9525">
            <a:noFill/>
          </a:ln>
        </p:spPr>
        <p:txBody>
          <a:bodyPr wrap="none" anchor="t" anchorCtr="0">
            <a:spAutoFit/>
          </a:bodyPr>
          <a:p>
            <a:pPr algn="ctr">
              <a:spcBef>
                <a:spcPct val="0"/>
              </a:spcBef>
            </a:pPr>
            <a:r>
              <a:rPr lang="en-US" altLang="zh-CN" sz="1600">
                <a:solidFill>
                  <a:srgbClr val="FF0000"/>
                </a:solidFill>
                <a:latin typeface="Comic Sans MS" panose="030F0902030302020204" pitchFamily="66" charset="0"/>
                <a:ea typeface="宋体" pitchFamily="2" charset="-122"/>
              </a:rPr>
              <a:t>HTTP </a:t>
            </a:r>
            <a:r>
              <a:rPr lang="zh-CN" altLang="en-US" sz="1600" dirty="0">
                <a:solidFill>
                  <a:srgbClr val="FF0000"/>
                </a:solidFill>
                <a:latin typeface="Comic Sans MS" panose="030F0902030302020204" pitchFamily="66" charset="0"/>
                <a:ea typeface="宋体" pitchFamily="2" charset="-122"/>
              </a:rPr>
              <a:t>响应</a:t>
            </a:r>
            <a:endParaRPr lang="zh-CN" altLang="en-US" dirty="0">
              <a:latin typeface="Times New Roman" panose="02020503050405090304" pitchFamily="18" charset="0"/>
              <a:ea typeface="宋体" pitchFamily="2" charset="-122"/>
            </a:endParaRPr>
          </a:p>
        </p:txBody>
      </p:sp>
      <p:sp>
        <p:nvSpPr>
          <p:cNvPr id="171055" name="文本框 171054"/>
          <p:cNvSpPr txBox="1"/>
          <p:nvPr/>
        </p:nvSpPr>
        <p:spPr>
          <a:xfrm>
            <a:off x="7685088" y="5449888"/>
            <a:ext cx="1200150" cy="336550"/>
          </a:xfrm>
          <a:prstGeom prst="rect">
            <a:avLst/>
          </a:prstGeom>
          <a:noFill/>
          <a:ln w="9525">
            <a:noFill/>
          </a:ln>
        </p:spPr>
        <p:txBody>
          <a:bodyPr wrap="none" anchor="t" anchorCtr="0">
            <a:spAutoFit/>
          </a:bodyPr>
          <a:p>
            <a:pPr algn="ctr">
              <a:buClr>
                <a:schemeClr val="accent2"/>
              </a:buClr>
              <a:buSzPct val="85000"/>
              <a:buFont typeface="ZapfDingbats" pitchFamily="82" charset="2"/>
            </a:pPr>
            <a:r>
              <a:rPr lang="zh-CN" altLang="en-US" sz="1600" dirty="0">
                <a:latin typeface="Comic Sans MS" panose="030F0902030302020204" pitchFamily="66" charset="0"/>
                <a:ea typeface="宋体" pitchFamily="2" charset="-122"/>
              </a:rPr>
              <a:t>起始服务器</a:t>
            </a:r>
            <a:endParaRPr lang="en-US" altLang="zh-CN" sz="1600">
              <a:latin typeface="Comic Sans MS" panose="030F0902030302020204" pitchFamily="66" charset="0"/>
              <a:ea typeface="宋体" pitchFamily="2" charset="-122"/>
            </a:endParaRPr>
          </a:p>
        </p:txBody>
      </p:sp>
      <p:sp>
        <p:nvSpPr>
          <p:cNvPr id="171056" name="文本框 171055"/>
          <p:cNvSpPr txBox="1"/>
          <p:nvPr/>
        </p:nvSpPr>
        <p:spPr>
          <a:xfrm>
            <a:off x="7713663" y="2116138"/>
            <a:ext cx="12001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起始服务器</a:t>
            </a:r>
            <a:endParaRPr lang="zh-CN" altLang="en-US" dirty="0">
              <a:latin typeface="Times New Roman" panose="02020503050405090304" pitchFamily="18" charset="0"/>
              <a:ea typeface="宋体"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2034" name="标题 172033"/>
          <p:cNvSpPr>
            <a:spLocks noGrp="1"/>
          </p:cNvSpPr>
          <p:nvPr>
            <p:ph type="title"/>
          </p:nvPr>
        </p:nvSpPr>
        <p:spPr/>
        <p:txBody>
          <a:bodyPr anchor="ctr" anchorCtr="0"/>
          <a:p>
            <a:r>
              <a:rPr lang="en-US" altLang="zh-CN"/>
              <a:t>Web</a:t>
            </a:r>
            <a:r>
              <a:rPr lang="zh-CN" altLang="en-US" dirty="0"/>
              <a:t>缓存更多情况</a:t>
            </a:r>
            <a:endParaRPr lang="en-US" altLang="zh-CN"/>
          </a:p>
        </p:txBody>
      </p:sp>
      <p:sp>
        <p:nvSpPr>
          <p:cNvPr id="172035" name="文本占位符 172034"/>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pPr>
            <a:r>
              <a:rPr lang="zh-CN" altLang="en-US" sz="2400" dirty="0"/>
              <a:t>缓存充当客户机和服务器</a:t>
            </a:r>
            <a:endParaRPr lang="en-US" altLang="zh-CN" sz="2400"/>
          </a:p>
          <a:p>
            <a:pPr>
              <a:buClr>
                <a:schemeClr val="accent2"/>
              </a:buClr>
              <a:buSzPct val="85000"/>
              <a:buFont typeface="ZapfDingbats" pitchFamily="82" charset="2"/>
            </a:pPr>
            <a:r>
              <a:rPr lang="zh-CN" altLang="en-US" sz="2400" dirty="0"/>
              <a:t>缓存通常由</a:t>
            </a:r>
            <a:r>
              <a:rPr lang="en-US" altLang="zh-CN" sz="2400"/>
              <a:t>ISP(</a:t>
            </a:r>
            <a:r>
              <a:rPr lang="zh-CN" altLang="en-US" sz="2400" dirty="0"/>
              <a:t>大学，公司和住宅</a:t>
            </a:r>
            <a:r>
              <a:rPr lang="en-US" altLang="zh-CN" sz="2400"/>
              <a:t>ISP)</a:t>
            </a:r>
            <a:r>
              <a:rPr lang="zh-CN" altLang="en-US" sz="2400" dirty="0"/>
              <a:t>安装</a:t>
            </a:r>
            <a:endParaRPr lang="zh-CN" altLang="en-US" sz="2400" dirty="0"/>
          </a:p>
        </p:txBody>
      </p:sp>
      <p:sp>
        <p:nvSpPr>
          <p:cNvPr id="172036" name="文本占位符 172035"/>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维和使用</a:t>
            </a:r>
            <a:r>
              <a:rPr lang="en-US" altLang="zh-CN" sz="2400" u="sng">
                <a:solidFill>
                  <a:srgbClr val="FF0000"/>
                </a:solidFill>
              </a:rPr>
              <a:t>Web</a:t>
            </a:r>
            <a:r>
              <a:rPr lang="zh-CN" altLang="en-US" sz="2400" u="sng" dirty="0">
                <a:solidFill>
                  <a:srgbClr val="FF0000"/>
                </a:solidFill>
              </a:rPr>
              <a:t>缓存</a:t>
            </a:r>
            <a:r>
              <a:rPr lang="en-US" altLang="zh-CN" sz="2400" u="sng">
                <a:solidFill>
                  <a:srgbClr val="FF0000"/>
                </a:solidFill>
              </a:rPr>
              <a:t>?</a:t>
            </a:r>
            <a:endParaRPr lang="en-US" altLang="zh-CN" sz="2400"/>
          </a:p>
          <a:p>
            <a:pPr>
              <a:buClr>
                <a:schemeClr val="accent2"/>
              </a:buClr>
              <a:buSzPct val="85000"/>
              <a:buFont typeface="ZapfDingbats" pitchFamily="82" charset="2"/>
            </a:pPr>
            <a:r>
              <a:rPr lang="zh-CN" altLang="en-US" sz="2000" dirty="0"/>
              <a:t>减小客户机请求的响应时间</a:t>
            </a:r>
            <a:endParaRPr lang="zh-CN" altLang="en-US" sz="2000" dirty="0"/>
          </a:p>
          <a:p>
            <a:pPr>
              <a:buClr>
                <a:schemeClr val="accent2"/>
              </a:buClr>
              <a:buSzPct val="85000"/>
              <a:buFont typeface="ZapfDingbats" pitchFamily="82" charset="2"/>
            </a:pPr>
            <a:r>
              <a:rPr lang="zh-CN" altLang="en-US" sz="2000" dirty="0"/>
              <a:t>减小机构访问链路的流量</a:t>
            </a:r>
            <a:endParaRPr lang="zh-CN" altLang="en-US" sz="2000" dirty="0"/>
          </a:p>
          <a:p>
            <a:pPr>
              <a:buClr>
                <a:schemeClr val="accent2"/>
              </a:buClr>
              <a:buSzPct val="85000"/>
              <a:buFont typeface="ZapfDingbats" pitchFamily="82" charset="2"/>
            </a:pPr>
            <a:r>
              <a:rPr lang="zh-CN" altLang="en-US" sz="2000" dirty="0"/>
              <a:t>因特网密集安装缓存使得内容提供商能有效地交付内容（对</a:t>
            </a:r>
            <a:r>
              <a:rPr lang="en-US" altLang="zh-CN" sz="2000"/>
              <a:t>P2P</a:t>
            </a:r>
            <a:r>
              <a:rPr lang="zh-CN" altLang="en-US" sz="2000" dirty="0"/>
              <a:t>文件共享也是这样）</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3058" name="直接连接符 173057"/>
          <p:cNvSpPr/>
          <p:nvPr/>
        </p:nvSpPr>
        <p:spPr>
          <a:xfrm>
            <a:off x="5067300" y="2076450"/>
            <a:ext cx="285750" cy="114300"/>
          </a:xfrm>
          <a:prstGeom prst="line">
            <a:avLst/>
          </a:prstGeom>
          <a:ln w="28575" cap="flat" cmpd="sng">
            <a:solidFill>
              <a:schemeClr val="accent2"/>
            </a:solidFill>
            <a:prstDash val="solid"/>
            <a:headEnd type="none" w="med" len="med"/>
            <a:tailEnd type="none" w="med" len="med"/>
          </a:ln>
        </p:spPr>
      </p:sp>
      <p:sp>
        <p:nvSpPr>
          <p:cNvPr id="173059" name="标题 173058"/>
          <p:cNvSpPr>
            <a:spLocks noGrp="1"/>
          </p:cNvSpPr>
          <p:nvPr>
            <p:ph type="title"/>
          </p:nvPr>
        </p:nvSpPr>
        <p:spPr/>
        <p:txBody>
          <a:bodyPr anchor="ctr" anchorCtr="0"/>
          <a:p>
            <a:r>
              <a:rPr lang="zh-CN" altLang="en-US" sz="3600" dirty="0"/>
              <a:t>缓存例子 </a:t>
            </a:r>
            <a:endParaRPr lang="zh-CN" altLang="en-US" dirty="0"/>
          </a:p>
        </p:txBody>
      </p:sp>
      <p:sp>
        <p:nvSpPr>
          <p:cNvPr id="173060" name="文本占位符 173059"/>
          <p:cNvSpPr>
            <a:spLocks noGrp="1"/>
          </p:cNvSpPr>
          <p:nvPr>
            <p:ph type="body" sz="half" idx="1"/>
          </p:nvPr>
        </p:nvSpPr>
        <p:spPr>
          <a:xfrm>
            <a:off x="520700" y="1379855"/>
            <a:ext cx="4164330" cy="5269230"/>
          </a:xfrm>
        </p:spPr>
        <p:txBody>
          <a:bodyPr/>
          <a:p>
            <a:pPr>
              <a:lnSpc>
                <a:spcPct val="90000"/>
              </a:lnSpc>
              <a:buClr>
                <a:schemeClr val="accent2"/>
              </a:buClr>
              <a:buSzPct val="85000"/>
              <a:buFont typeface="ZapfDingbats" pitchFamily="82" charset="2"/>
              <a:buNone/>
            </a:pPr>
            <a:r>
              <a:rPr lang="zh-CN" altLang="en-US" sz="2400" u="sng" dirty="0">
                <a:solidFill>
                  <a:srgbClr val="FF0000"/>
                </a:solidFill>
              </a:rPr>
              <a:t>假定</a:t>
            </a:r>
            <a:endParaRPr lang="zh-CN" altLang="en-US" sz="2400" dirty="0"/>
          </a:p>
          <a:p>
            <a:pPr>
              <a:lnSpc>
                <a:spcPct val="90000"/>
              </a:lnSpc>
              <a:buClr>
                <a:schemeClr val="accent2"/>
              </a:buClr>
              <a:buSzPct val="85000"/>
              <a:buFont typeface="ZapfDingbats" pitchFamily="82" charset="2"/>
            </a:pPr>
            <a:r>
              <a:rPr lang="zh-CN" altLang="en-US" sz="2400" dirty="0"/>
              <a:t>平均对象长度 </a:t>
            </a:r>
            <a:r>
              <a:rPr lang="en-US" altLang="zh-CN" sz="2400"/>
              <a:t>= </a:t>
            </a:r>
            <a:r>
              <a:rPr lang="en-US" sz="2400"/>
              <a:t>1Mb</a:t>
            </a:r>
            <a:r>
              <a:rPr lang="zh-CN" altLang="en-US" sz="2400" dirty="0"/>
              <a:t>；</a:t>
            </a:r>
            <a:r>
              <a:rPr lang="zh-CN" altLang="en-US" sz="2400" dirty="0"/>
              <a:t>即</a:t>
            </a:r>
            <a:r>
              <a:rPr lang="en-US" altLang="zh-CN" sz="2400" dirty="0"/>
              <a:t>1Mb/</a:t>
            </a:r>
            <a:r>
              <a:rPr lang="zh-CN" altLang="en-US" sz="2400" dirty="0"/>
              <a:t>请求</a:t>
            </a:r>
            <a:endParaRPr lang="zh-CN" altLang="en-US" sz="2400" dirty="0"/>
          </a:p>
          <a:p>
            <a:pPr>
              <a:lnSpc>
                <a:spcPct val="90000"/>
              </a:lnSpc>
              <a:buClr>
                <a:schemeClr val="accent2"/>
              </a:buClr>
              <a:buSzPct val="85000"/>
              <a:buFont typeface="ZapfDingbats" pitchFamily="82" charset="2"/>
            </a:pPr>
            <a:r>
              <a:rPr lang="zh-CN" altLang="en-US" sz="2400" dirty="0"/>
              <a:t>来自机构的浏览器的平均请求 </a:t>
            </a:r>
            <a:r>
              <a:rPr lang="en-US" altLang="zh-CN" sz="2400"/>
              <a:t>= 15</a:t>
            </a:r>
            <a:r>
              <a:rPr lang="zh-CN" altLang="en-US" sz="2400"/>
              <a:t>个请求</a:t>
            </a:r>
            <a:r>
              <a:rPr lang="en-US" altLang="zh-CN" sz="2400"/>
              <a:t>/sec</a:t>
            </a:r>
            <a:endParaRPr lang="en-US" altLang="zh-CN" sz="2400"/>
          </a:p>
          <a:p>
            <a:pPr>
              <a:lnSpc>
                <a:spcPct val="90000"/>
              </a:lnSpc>
              <a:buClr>
                <a:schemeClr val="accent2"/>
              </a:buClr>
              <a:buSzPct val="85000"/>
              <a:buFont typeface="ZapfDingbats" pitchFamily="82" charset="2"/>
            </a:pPr>
            <a:r>
              <a:rPr lang="zh-CN" altLang="en-US" sz="2400" dirty="0"/>
              <a:t>从机构路由器到任何起始服务器并返回的时延</a:t>
            </a:r>
            <a:r>
              <a:rPr lang="en-US" altLang="zh-CN" sz="2400"/>
              <a:t>= 2 sec</a:t>
            </a:r>
            <a:endParaRPr lang="en-US" altLang="zh-CN" sz="2400"/>
          </a:p>
          <a:p>
            <a:pPr>
              <a:lnSpc>
                <a:spcPct val="90000"/>
              </a:lnSpc>
              <a:buClr>
                <a:schemeClr val="accent2"/>
              </a:buClr>
              <a:buSzPct val="85000"/>
              <a:buFont typeface="ZapfDingbats" pitchFamily="82" charset="2"/>
              <a:buNone/>
            </a:pPr>
            <a:r>
              <a:rPr lang="zh-CN" altLang="en-US" sz="2400" u="sng" dirty="0">
                <a:solidFill>
                  <a:srgbClr val="FF0000"/>
                </a:solidFill>
              </a:rPr>
              <a:t>结果</a:t>
            </a:r>
            <a:endParaRPr lang="zh-CN" altLang="en-US" sz="2400" dirty="0"/>
          </a:p>
          <a:p>
            <a:pPr>
              <a:lnSpc>
                <a:spcPct val="90000"/>
              </a:lnSpc>
              <a:buClr>
                <a:schemeClr val="accent2"/>
              </a:buClr>
              <a:buSzPct val="85000"/>
              <a:buFont typeface="ZapfDingbats" pitchFamily="82" charset="2"/>
            </a:pPr>
            <a:r>
              <a:rPr lang="zh-CN" altLang="en-US" sz="2000" dirty="0"/>
              <a:t>局域网利用率 </a:t>
            </a:r>
            <a:r>
              <a:rPr lang="en-US" altLang="zh-CN" sz="2000"/>
              <a:t>= 15% </a:t>
            </a:r>
            <a:endParaRPr lang="en-US" altLang="zh-CN" sz="2000"/>
          </a:p>
          <a:p>
            <a:pPr marL="0" indent="0">
              <a:lnSpc>
                <a:spcPct val="90000"/>
              </a:lnSpc>
              <a:buClr>
                <a:schemeClr val="accent2"/>
              </a:buClr>
              <a:buSzPct val="85000"/>
              <a:buFont typeface="ZapfDingbats" pitchFamily="82" charset="2"/>
              <a:buNone/>
            </a:pPr>
            <a:r>
              <a:rPr lang="en-US" altLang="zh-CN" sz="2000"/>
              <a:t>15</a:t>
            </a:r>
            <a:r>
              <a:rPr lang="zh-CN" altLang="en-US" sz="2000"/>
              <a:t>个</a:t>
            </a:r>
            <a:r>
              <a:rPr lang="en-US" altLang="zh-CN" sz="2000"/>
              <a:t>*1M</a:t>
            </a:r>
            <a:r>
              <a:rPr lang="zh-CN" altLang="en-US" sz="2000"/>
              <a:t>每个</a:t>
            </a:r>
            <a:r>
              <a:rPr lang="en-US" altLang="zh-CN" sz="2000"/>
              <a:t>/100M</a:t>
            </a:r>
            <a:endParaRPr lang="en-US" altLang="zh-CN" sz="2000"/>
          </a:p>
          <a:p>
            <a:pPr>
              <a:lnSpc>
                <a:spcPct val="90000"/>
              </a:lnSpc>
              <a:buClr>
                <a:schemeClr val="accent2"/>
              </a:buClr>
              <a:buSzPct val="85000"/>
              <a:buFont typeface="ZapfDingbats" pitchFamily="82" charset="2"/>
            </a:pPr>
            <a:r>
              <a:rPr lang="zh-CN" altLang="en-US" sz="2000" dirty="0"/>
              <a:t>访问链路利用率 </a:t>
            </a:r>
            <a:r>
              <a:rPr lang="en-US" altLang="zh-CN" sz="2000"/>
              <a:t>= </a:t>
            </a:r>
            <a:r>
              <a:rPr lang="en-US" altLang="zh-CN" sz="2400" b="1"/>
              <a:t>100%</a:t>
            </a:r>
            <a:endParaRPr lang="en-US" altLang="zh-CN" sz="2000"/>
          </a:p>
          <a:p>
            <a:pPr marL="0" indent="0">
              <a:lnSpc>
                <a:spcPct val="90000"/>
              </a:lnSpc>
              <a:buClr>
                <a:schemeClr val="accent2"/>
              </a:buClr>
              <a:buSzPct val="85000"/>
              <a:buFont typeface="ZapfDingbats" pitchFamily="82" charset="2"/>
              <a:buNone/>
            </a:pPr>
            <a:r>
              <a:rPr lang="en-US" altLang="zh-CN" sz="2000"/>
              <a:t> 15</a:t>
            </a:r>
            <a:r>
              <a:rPr lang="zh-CN" altLang="en-US" sz="2000"/>
              <a:t>个</a:t>
            </a:r>
            <a:r>
              <a:rPr lang="en-US" altLang="zh-CN" sz="2000"/>
              <a:t>*1M</a:t>
            </a:r>
            <a:r>
              <a:rPr lang="zh-CN" altLang="en-US" sz="2000"/>
              <a:t>每个</a:t>
            </a:r>
            <a:r>
              <a:rPr lang="en-US" altLang="zh-CN" sz="2000"/>
              <a:t>/15M</a:t>
            </a:r>
            <a:endParaRPr lang="en-US" altLang="zh-CN" sz="2000"/>
          </a:p>
          <a:p>
            <a:pPr>
              <a:lnSpc>
                <a:spcPct val="90000"/>
              </a:lnSpc>
              <a:buClr>
                <a:schemeClr val="accent2"/>
              </a:buClr>
              <a:buSzPct val="85000"/>
              <a:buFont typeface="ZapfDingbats" pitchFamily="82" charset="2"/>
            </a:pPr>
            <a:r>
              <a:rPr lang="zh-CN" altLang="en-US" sz="2000" dirty="0"/>
              <a:t>总时延  </a:t>
            </a:r>
            <a:r>
              <a:rPr lang="en-US" altLang="zh-CN" sz="2000"/>
              <a:t>= </a:t>
            </a:r>
            <a:r>
              <a:rPr lang="zh-CN" altLang="en-US" sz="2000" dirty="0"/>
              <a:t>因特网时延 </a:t>
            </a:r>
            <a:r>
              <a:rPr lang="en-US" altLang="zh-CN" sz="2000"/>
              <a:t>+ </a:t>
            </a:r>
            <a:r>
              <a:rPr lang="zh-CN" altLang="en-US" sz="2400" b="1" dirty="0">
                <a:solidFill>
                  <a:srgbClr val="FF0000"/>
                </a:solidFill>
              </a:rPr>
              <a:t>访问时延</a:t>
            </a:r>
            <a:r>
              <a:rPr lang="zh-CN" altLang="en-US" sz="2000" dirty="0"/>
              <a:t> </a:t>
            </a:r>
            <a:r>
              <a:rPr lang="en-US" altLang="zh-CN" sz="2000"/>
              <a:t>+ LAN</a:t>
            </a:r>
            <a:r>
              <a:rPr lang="zh-CN" altLang="en-US" sz="2000" dirty="0"/>
              <a:t>时延</a:t>
            </a:r>
            <a:endParaRPr lang="zh-CN" altLang="en-US" sz="2000" dirty="0"/>
          </a:p>
          <a:p>
            <a:pPr>
              <a:lnSpc>
                <a:spcPct val="90000"/>
              </a:lnSpc>
              <a:buClr>
                <a:schemeClr val="accent2"/>
              </a:buClr>
              <a:buSzPct val="85000"/>
              <a:buFont typeface="ZapfDingbats" pitchFamily="82" charset="2"/>
              <a:buNone/>
            </a:pPr>
            <a:r>
              <a:rPr lang="en-US" altLang="zh-CN" sz="2000"/>
              <a:t>  =  2 sec + </a:t>
            </a:r>
            <a:r>
              <a:rPr lang="zh-CN" altLang="en-US" sz="2000" dirty="0"/>
              <a:t>分钟 </a:t>
            </a:r>
            <a:r>
              <a:rPr lang="en-US" altLang="zh-CN" sz="2000"/>
              <a:t>+ </a:t>
            </a:r>
            <a:r>
              <a:rPr lang="zh-CN" altLang="en-US" sz="2000" dirty="0"/>
              <a:t>毫秒</a:t>
            </a:r>
            <a:endParaRPr lang="zh-CN" altLang="en-US" sz="2400" dirty="0"/>
          </a:p>
        </p:txBody>
      </p:sp>
      <p:grpSp>
        <p:nvGrpSpPr>
          <p:cNvPr id="173061" name="组合 173060"/>
          <p:cNvGrpSpPr/>
          <p:nvPr/>
        </p:nvGrpSpPr>
        <p:grpSpPr>
          <a:xfrm>
            <a:off x="4878388" y="1698625"/>
            <a:ext cx="184150" cy="542925"/>
            <a:chOff x="4180" y="783"/>
            <a:chExt cx="150" cy="307"/>
          </a:xfrm>
        </p:grpSpPr>
        <p:sp>
          <p:nvSpPr>
            <p:cNvPr id="173062" name="平行四边形 173061"/>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3063" name="矩形 173062"/>
            <p:cNvSpPr/>
            <p:nvPr/>
          </p:nvSpPr>
          <p:spPr>
            <a:xfrm>
              <a:off x="4256" y="785"/>
              <a:ext cx="69" cy="236"/>
            </a:xfrm>
            <a:prstGeom prst="rect">
              <a:avLst/>
            </a:prstGeom>
            <a:solidFill>
              <a:srgbClr val="33CCCC"/>
            </a:solidFill>
            <a:ln w="9525">
              <a:noFill/>
            </a:ln>
          </p:spPr>
          <p:txBody>
            <a:bodyPr/>
            <a:p>
              <a:endParaRPr lang="zh-CN" altLang="en-US"/>
            </a:p>
          </p:txBody>
        </p:sp>
        <p:sp>
          <p:nvSpPr>
            <p:cNvPr id="173064" name="矩形 17306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65" name="平行四边形 17306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66" name="直接连接符 17306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3067" name="直接连接符 17306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3068" name="矩形 17306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3069" name="矩形 173068"/>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3070" name="组合 173069"/>
          <p:cNvGrpSpPr/>
          <p:nvPr/>
        </p:nvGrpSpPr>
        <p:grpSpPr>
          <a:xfrm>
            <a:off x="5802313" y="1155700"/>
            <a:ext cx="184150" cy="542925"/>
            <a:chOff x="4180" y="783"/>
            <a:chExt cx="150" cy="307"/>
          </a:xfrm>
        </p:grpSpPr>
        <p:sp>
          <p:nvSpPr>
            <p:cNvPr id="173071" name="平行四边形 17307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3072" name="矩形 173071"/>
            <p:cNvSpPr/>
            <p:nvPr/>
          </p:nvSpPr>
          <p:spPr>
            <a:xfrm>
              <a:off x="4256" y="785"/>
              <a:ext cx="69" cy="236"/>
            </a:xfrm>
            <a:prstGeom prst="rect">
              <a:avLst/>
            </a:prstGeom>
            <a:solidFill>
              <a:srgbClr val="33CCCC"/>
            </a:solidFill>
            <a:ln w="9525">
              <a:noFill/>
            </a:ln>
          </p:spPr>
          <p:txBody>
            <a:bodyPr/>
            <a:p>
              <a:endParaRPr lang="zh-CN" altLang="en-US"/>
            </a:p>
          </p:txBody>
        </p:sp>
        <p:sp>
          <p:nvSpPr>
            <p:cNvPr id="173073" name="矩形 17307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74" name="平行四边形 17307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75" name="直接连接符 17307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3076" name="直接连接符 17307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3077" name="矩形 17307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3078" name="矩形 173077"/>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3079" name="组合 173078"/>
          <p:cNvGrpSpPr/>
          <p:nvPr/>
        </p:nvGrpSpPr>
        <p:grpSpPr>
          <a:xfrm>
            <a:off x="6478588" y="1184275"/>
            <a:ext cx="184150" cy="542925"/>
            <a:chOff x="4180" y="783"/>
            <a:chExt cx="150" cy="307"/>
          </a:xfrm>
        </p:grpSpPr>
        <p:sp>
          <p:nvSpPr>
            <p:cNvPr id="173080" name="平行四边形 173079"/>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3081" name="矩形 173080"/>
            <p:cNvSpPr/>
            <p:nvPr/>
          </p:nvSpPr>
          <p:spPr>
            <a:xfrm>
              <a:off x="4256" y="785"/>
              <a:ext cx="69" cy="236"/>
            </a:xfrm>
            <a:prstGeom prst="rect">
              <a:avLst/>
            </a:prstGeom>
            <a:solidFill>
              <a:srgbClr val="33CCCC"/>
            </a:solidFill>
            <a:ln w="9525">
              <a:noFill/>
            </a:ln>
          </p:spPr>
          <p:txBody>
            <a:bodyPr/>
            <a:p>
              <a:endParaRPr lang="zh-CN" altLang="en-US"/>
            </a:p>
          </p:txBody>
        </p:sp>
        <p:sp>
          <p:nvSpPr>
            <p:cNvPr id="173082" name="矩形 173081"/>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83" name="平行四边形 173082"/>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84" name="直接连接符 173083"/>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3085" name="直接连接符 173084"/>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3086" name="矩形 173085"/>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3087" name="矩形 173086"/>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3088" name="组合 173087"/>
          <p:cNvGrpSpPr/>
          <p:nvPr/>
        </p:nvGrpSpPr>
        <p:grpSpPr>
          <a:xfrm>
            <a:off x="7059613" y="1365250"/>
            <a:ext cx="184150" cy="542925"/>
            <a:chOff x="4180" y="783"/>
            <a:chExt cx="150" cy="307"/>
          </a:xfrm>
        </p:grpSpPr>
        <p:sp>
          <p:nvSpPr>
            <p:cNvPr id="173089" name="平行四边形 17308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3090" name="矩形 173089"/>
            <p:cNvSpPr/>
            <p:nvPr/>
          </p:nvSpPr>
          <p:spPr>
            <a:xfrm>
              <a:off x="4256" y="785"/>
              <a:ext cx="69" cy="236"/>
            </a:xfrm>
            <a:prstGeom prst="rect">
              <a:avLst/>
            </a:prstGeom>
            <a:solidFill>
              <a:srgbClr val="33CCCC"/>
            </a:solidFill>
            <a:ln w="9525">
              <a:noFill/>
            </a:ln>
          </p:spPr>
          <p:txBody>
            <a:bodyPr/>
            <a:p>
              <a:endParaRPr lang="zh-CN" altLang="en-US"/>
            </a:p>
          </p:txBody>
        </p:sp>
        <p:sp>
          <p:nvSpPr>
            <p:cNvPr id="173091" name="矩形 17309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92" name="平行四边形 17309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093" name="直接连接符 17309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3094" name="直接连接符 17309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3095" name="矩形 17309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3096" name="矩形 173095"/>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3097" name="组合 173096"/>
          <p:cNvGrpSpPr/>
          <p:nvPr/>
        </p:nvGrpSpPr>
        <p:grpSpPr>
          <a:xfrm>
            <a:off x="7373938" y="2155825"/>
            <a:ext cx="184150" cy="542925"/>
            <a:chOff x="4180" y="783"/>
            <a:chExt cx="150" cy="307"/>
          </a:xfrm>
        </p:grpSpPr>
        <p:sp>
          <p:nvSpPr>
            <p:cNvPr id="173098" name="平行四边形 17309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3099" name="矩形 173098"/>
            <p:cNvSpPr/>
            <p:nvPr/>
          </p:nvSpPr>
          <p:spPr>
            <a:xfrm>
              <a:off x="4256" y="785"/>
              <a:ext cx="69" cy="236"/>
            </a:xfrm>
            <a:prstGeom prst="rect">
              <a:avLst/>
            </a:prstGeom>
            <a:solidFill>
              <a:srgbClr val="33CCCC"/>
            </a:solidFill>
            <a:ln w="9525">
              <a:noFill/>
            </a:ln>
          </p:spPr>
          <p:txBody>
            <a:bodyPr/>
            <a:p>
              <a:endParaRPr lang="zh-CN" altLang="en-US"/>
            </a:p>
          </p:txBody>
        </p:sp>
        <p:sp>
          <p:nvSpPr>
            <p:cNvPr id="173100" name="矩形 17309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101" name="平行四边形 17310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3102" name="直接连接符 17310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3103" name="直接连接符 17310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3104" name="矩形 17310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3105" name="矩形 173104"/>
            <p:cNvSpPr/>
            <p:nvPr/>
          </p:nvSpPr>
          <p:spPr>
            <a:xfrm>
              <a:off x="4202" y="924"/>
              <a:ext cx="48" cy="48"/>
            </a:xfrm>
            <a:prstGeom prst="rect">
              <a:avLst/>
            </a:prstGeom>
            <a:solidFill>
              <a:schemeClr val="bg1"/>
            </a:solidFill>
            <a:ln w="9525">
              <a:noFill/>
            </a:ln>
          </p:spPr>
          <p:txBody>
            <a:bodyPr/>
            <a:p>
              <a:endParaRPr lang="zh-CN" altLang="en-US"/>
            </a:p>
          </p:txBody>
        </p:sp>
      </p:grpSp>
      <p:sp>
        <p:nvSpPr>
          <p:cNvPr id="173106" name="文本框 173105"/>
          <p:cNvSpPr txBox="1"/>
          <p:nvPr/>
        </p:nvSpPr>
        <p:spPr>
          <a:xfrm>
            <a:off x="7353300" y="1212850"/>
            <a:ext cx="1327150" cy="366713"/>
          </a:xfrm>
          <a:prstGeom prst="rect">
            <a:avLst/>
          </a:prstGeom>
          <a:noFill/>
          <a:ln w="9525">
            <a:noFill/>
          </a:ln>
        </p:spPr>
        <p:txBody>
          <a:bodyPr wrap="none" anchor="t" anchorCtr="0">
            <a:spAutoFit/>
          </a:bodyPr>
          <a:p>
            <a:pPr algn="r">
              <a:spcBef>
                <a:spcPct val="0"/>
              </a:spcBef>
            </a:pPr>
            <a:r>
              <a:rPr lang="zh-CN" altLang="en-US" sz="1800" dirty="0">
                <a:latin typeface="Comic Sans MS" panose="030F0902030302020204" pitchFamily="66" charset="0"/>
                <a:ea typeface="宋体" pitchFamily="2" charset="-122"/>
              </a:rPr>
              <a:t>起始服务器</a:t>
            </a:r>
            <a:endParaRPr lang="zh-CN" altLang="en-US" sz="2000" dirty="0">
              <a:latin typeface="Times New Roman" panose="02020503050405090304" pitchFamily="18" charset="0"/>
              <a:ea typeface="宋体" pitchFamily="2" charset="-122"/>
            </a:endParaRPr>
          </a:p>
        </p:txBody>
      </p:sp>
      <p:sp>
        <p:nvSpPr>
          <p:cNvPr id="173107" name="直接连接符 173106"/>
          <p:cNvSpPr/>
          <p:nvPr/>
        </p:nvSpPr>
        <p:spPr>
          <a:xfrm>
            <a:off x="5876925" y="1695450"/>
            <a:ext cx="66675" cy="276225"/>
          </a:xfrm>
          <a:prstGeom prst="line">
            <a:avLst/>
          </a:prstGeom>
          <a:ln w="28575" cap="flat" cmpd="sng">
            <a:solidFill>
              <a:schemeClr val="accent2"/>
            </a:solidFill>
            <a:prstDash val="solid"/>
            <a:headEnd type="none" w="med" len="med"/>
            <a:tailEnd type="none" w="med" len="med"/>
          </a:ln>
        </p:spPr>
      </p:sp>
      <p:sp>
        <p:nvSpPr>
          <p:cNvPr id="173108" name="直接连接符 173107"/>
          <p:cNvSpPr/>
          <p:nvPr/>
        </p:nvSpPr>
        <p:spPr>
          <a:xfrm flipH="1">
            <a:off x="6505575" y="1733550"/>
            <a:ext cx="9525" cy="238125"/>
          </a:xfrm>
          <a:prstGeom prst="line">
            <a:avLst/>
          </a:prstGeom>
          <a:ln w="28575" cap="flat" cmpd="sng">
            <a:solidFill>
              <a:schemeClr val="accent2"/>
            </a:solidFill>
            <a:prstDash val="solid"/>
            <a:headEnd type="none" w="med" len="med"/>
            <a:tailEnd type="none" w="med" len="med"/>
          </a:ln>
        </p:spPr>
      </p:sp>
      <p:sp>
        <p:nvSpPr>
          <p:cNvPr id="173109" name="直接连接符 173108"/>
          <p:cNvSpPr/>
          <p:nvPr/>
        </p:nvSpPr>
        <p:spPr>
          <a:xfrm flipH="1">
            <a:off x="6962775" y="1895475"/>
            <a:ext cx="133350" cy="209550"/>
          </a:xfrm>
          <a:prstGeom prst="line">
            <a:avLst/>
          </a:prstGeom>
          <a:ln w="28575" cap="flat" cmpd="sng">
            <a:solidFill>
              <a:schemeClr val="accent2"/>
            </a:solidFill>
            <a:prstDash val="solid"/>
            <a:headEnd type="none" w="med" len="med"/>
            <a:tailEnd type="none" w="med" len="med"/>
          </a:ln>
        </p:spPr>
      </p:sp>
      <p:sp>
        <p:nvSpPr>
          <p:cNvPr id="173110" name="直接连接符 173109"/>
          <p:cNvSpPr/>
          <p:nvPr/>
        </p:nvSpPr>
        <p:spPr>
          <a:xfrm flipH="1" flipV="1">
            <a:off x="7124700" y="2657475"/>
            <a:ext cx="247650" cy="0"/>
          </a:xfrm>
          <a:prstGeom prst="line">
            <a:avLst/>
          </a:prstGeom>
          <a:ln w="28575" cap="flat" cmpd="sng">
            <a:solidFill>
              <a:schemeClr val="accent2"/>
            </a:solidFill>
            <a:prstDash val="solid"/>
            <a:headEnd type="none" w="med" len="med"/>
            <a:tailEnd type="none" w="med" len="med"/>
          </a:ln>
        </p:spPr>
      </p:sp>
      <p:sp>
        <p:nvSpPr>
          <p:cNvPr id="173111" name="任意多边形 173110"/>
          <p:cNvSpPr/>
          <p:nvPr/>
        </p:nvSpPr>
        <p:spPr>
          <a:xfrm>
            <a:off x="5162550" y="1689100"/>
            <a:ext cx="2174875" cy="1581150"/>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grpSp>
        <p:nvGrpSpPr>
          <p:cNvPr id="173112" name="组合 173111"/>
          <p:cNvGrpSpPr/>
          <p:nvPr/>
        </p:nvGrpSpPr>
        <p:grpSpPr>
          <a:xfrm>
            <a:off x="6145213" y="2890838"/>
            <a:ext cx="501650" cy="233362"/>
            <a:chOff x="3600" y="219"/>
            <a:chExt cx="360" cy="175"/>
          </a:xfrm>
        </p:grpSpPr>
        <p:sp>
          <p:nvSpPr>
            <p:cNvPr id="173113" name="椭圆 173112"/>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3114" name="直接连接符 173113"/>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3115" name="直接连接符 17311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3116" name="矩形 173115"/>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3117" name="椭圆 173116"/>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3118" name="组合 173117"/>
            <p:cNvGrpSpPr/>
            <p:nvPr/>
          </p:nvGrpSpPr>
          <p:grpSpPr>
            <a:xfrm>
              <a:off x="3686" y="244"/>
              <a:ext cx="177" cy="66"/>
              <a:chOff x="2848" y="848"/>
              <a:chExt cx="140" cy="98"/>
            </a:xfrm>
          </p:grpSpPr>
          <p:sp>
            <p:nvSpPr>
              <p:cNvPr id="173119" name="直接连接符 17311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3120" name="直接连接符 17311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3121" name="直接连接符 17312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3122" name="组合 173121"/>
            <p:cNvGrpSpPr/>
            <p:nvPr/>
          </p:nvGrpSpPr>
          <p:grpSpPr>
            <a:xfrm flipV="1">
              <a:off x="3686" y="243"/>
              <a:ext cx="177" cy="66"/>
              <a:chOff x="2848" y="848"/>
              <a:chExt cx="140" cy="98"/>
            </a:xfrm>
          </p:grpSpPr>
          <p:sp>
            <p:nvSpPr>
              <p:cNvPr id="173123" name="直接连接符 17312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3124" name="直接连接符 17312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3125" name="直接连接符 17312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3126" name="文本框 173125"/>
          <p:cNvSpPr txBox="1"/>
          <p:nvPr/>
        </p:nvSpPr>
        <p:spPr>
          <a:xfrm>
            <a:off x="5535613" y="1982788"/>
            <a:ext cx="12001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公共因特网</a:t>
            </a:r>
            <a:endParaRPr lang="zh-CN" altLang="en-US" dirty="0">
              <a:solidFill>
                <a:schemeClr val="accent2"/>
              </a:solidFill>
              <a:latin typeface="Times New Roman" panose="02020503050405090304" pitchFamily="18" charset="0"/>
              <a:ea typeface="宋体" pitchFamily="2" charset="-122"/>
            </a:endParaRPr>
          </a:p>
        </p:txBody>
      </p:sp>
      <p:sp>
        <p:nvSpPr>
          <p:cNvPr id="173127" name="任意多边形 173126"/>
          <p:cNvSpPr/>
          <p:nvPr/>
        </p:nvSpPr>
        <p:spPr>
          <a:xfrm>
            <a:off x="4732338" y="4059238"/>
            <a:ext cx="2965450" cy="1390650"/>
          </a:xfrm>
          <a:custGeom>
            <a:avLst/>
            <a:gdLst/>
            <a:ahLst/>
            <a:cxnLst/>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CCFFFF"/>
          </a:solidFill>
          <a:ln w="9525">
            <a:noFill/>
          </a:ln>
        </p:spPr>
        <p:txBody>
          <a:bodyPr/>
          <a:p>
            <a:endParaRPr lang="zh-CN" altLang="en-US"/>
          </a:p>
        </p:txBody>
      </p:sp>
      <p:graphicFrame>
        <p:nvGraphicFramePr>
          <p:cNvPr id="173128" name="对象 173127"/>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3080" name="" r:id="rId1" imgW="1305560" imgH="1082675" progId="MS_ClipArt_Gallery.2">
                  <p:embed/>
                </p:oleObj>
              </mc:Choice>
              <mc:Fallback>
                <p:oleObj name="" r:id="rId1" imgW="1305560" imgH="1082675" progId="MS_ClipArt_Gallery.2">
                  <p:embed/>
                  <p:pic>
                    <p:nvPicPr>
                      <p:cNvPr id="0" name="图片 3079"/>
                      <p:cNvPicPr/>
                      <p:nvPr/>
                    </p:nvPicPr>
                    <p:blipFill>
                      <a:blip r:embed="rId2"/>
                      <a:stretch>
                        <a:fillRect/>
                      </a:stretch>
                    </p:blipFill>
                    <p:spPr>
                      <a:xfrm>
                        <a:off x="4979988" y="4803775"/>
                        <a:ext cx="444500" cy="357188"/>
                      </a:xfrm>
                      <a:prstGeom prst="rect">
                        <a:avLst/>
                      </a:prstGeom>
                      <a:noFill/>
                      <a:ln w="38100">
                        <a:noFill/>
                        <a:miter/>
                      </a:ln>
                    </p:spPr>
                  </p:pic>
                </p:oleObj>
              </mc:Fallback>
            </mc:AlternateContent>
          </a:graphicData>
        </a:graphic>
      </p:graphicFrame>
      <p:graphicFrame>
        <p:nvGraphicFramePr>
          <p:cNvPr id="173129" name="对象 173128"/>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3082" name="" r:id="rId3" imgW="1305560" imgH="1082675" progId="MS_ClipArt_Gallery.2">
                  <p:embed/>
                </p:oleObj>
              </mc:Choice>
              <mc:Fallback>
                <p:oleObj name="" r:id="rId3" imgW="1305560" imgH="1082675" progId="MS_ClipArt_Gallery.2">
                  <p:embed/>
                  <p:pic>
                    <p:nvPicPr>
                      <p:cNvPr id="0" name="图片 3081"/>
                      <p:cNvPicPr/>
                      <p:nvPr/>
                    </p:nvPicPr>
                    <p:blipFill>
                      <a:blip r:embed="rId2"/>
                      <a:stretch>
                        <a:fillRect/>
                      </a:stretch>
                    </p:blipFill>
                    <p:spPr>
                      <a:xfrm>
                        <a:off x="5484813" y="4803775"/>
                        <a:ext cx="444500" cy="357188"/>
                      </a:xfrm>
                      <a:prstGeom prst="rect">
                        <a:avLst/>
                      </a:prstGeom>
                      <a:noFill/>
                      <a:ln w="38100">
                        <a:noFill/>
                        <a:miter/>
                      </a:ln>
                    </p:spPr>
                  </p:pic>
                </p:oleObj>
              </mc:Fallback>
            </mc:AlternateContent>
          </a:graphicData>
        </a:graphic>
      </p:graphicFrame>
      <p:graphicFrame>
        <p:nvGraphicFramePr>
          <p:cNvPr id="173130" name="对象 173129"/>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3081" name="" r:id="rId4" imgW="1305560" imgH="1082675" progId="MS_ClipArt_Gallery.2">
                  <p:embed/>
                </p:oleObj>
              </mc:Choice>
              <mc:Fallback>
                <p:oleObj name="" r:id="rId4" imgW="1305560" imgH="1082675" progId="MS_ClipArt_Gallery.2">
                  <p:embed/>
                  <p:pic>
                    <p:nvPicPr>
                      <p:cNvPr id="0" name="图片 3080"/>
                      <p:cNvPicPr/>
                      <p:nvPr/>
                    </p:nvPicPr>
                    <p:blipFill>
                      <a:blip r:embed="rId2"/>
                      <a:stretch>
                        <a:fillRect/>
                      </a:stretch>
                    </p:blipFill>
                    <p:spPr>
                      <a:xfrm>
                        <a:off x="6018213" y="4794250"/>
                        <a:ext cx="444500" cy="357188"/>
                      </a:xfrm>
                      <a:prstGeom prst="rect">
                        <a:avLst/>
                      </a:prstGeom>
                      <a:noFill/>
                      <a:ln w="38100">
                        <a:noFill/>
                        <a:miter/>
                      </a:ln>
                    </p:spPr>
                  </p:pic>
                </p:oleObj>
              </mc:Fallback>
            </mc:AlternateContent>
          </a:graphicData>
        </a:graphic>
      </p:graphicFrame>
      <p:graphicFrame>
        <p:nvGraphicFramePr>
          <p:cNvPr id="173131" name="对象 173130"/>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3079" name="" r:id="rId5" imgW="1305560" imgH="1082675" progId="MS_ClipArt_Gallery.2">
                  <p:embed/>
                </p:oleObj>
              </mc:Choice>
              <mc:Fallback>
                <p:oleObj name="" r:id="rId5" imgW="1305560" imgH="1082675" progId="MS_ClipArt_Gallery.2">
                  <p:embed/>
                  <p:pic>
                    <p:nvPicPr>
                      <p:cNvPr id="0" name="图片 3078"/>
                      <p:cNvPicPr/>
                      <p:nvPr/>
                    </p:nvPicPr>
                    <p:blipFill>
                      <a:blip r:embed="rId2"/>
                      <a:stretch>
                        <a:fillRect/>
                      </a:stretch>
                    </p:blipFill>
                    <p:spPr>
                      <a:xfrm>
                        <a:off x="6532563" y="4803775"/>
                        <a:ext cx="444500" cy="357188"/>
                      </a:xfrm>
                      <a:prstGeom prst="rect">
                        <a:avLst/>
                      </a:prstGeom>
                      <a:noFill/>
                      <a:ln w="38100">
                        <a:noFill/>
                        <a:miter/>
                      </a:ln>
                    </p:spPr>
                  </p:pic>
                </p:oleObj>
              </mc:Fallback>
            </mc:AlternateContent>
          </a:graphicData>
        </a:graphic>
      </p:graphicFrame>
      <p:sp>
        <p:nvSpPr>
          <p:cNvPr id="173132" name="直接连接符 173131"/>
          <p:cNvSpPr/>
          <p:nvPr/>
        </p:nvSpPr>
        <p:spPr>
          <a:xfrm flipV="1">
            <a:off x="5172075" y="4592638"/>
            <a:ext cx="1557338" cy="12700"/>
          </a:xfrm>
          <a:prstGeom prst="line">
            <a:avLst/>
          </a:prstGeom>
          <a:ln w="28575" cap="flat" cmpd="sng">
            <a:solidFill>
              <a:schemeClr val="tx1"/>
            </a:solidFill>
            <a:prstDash val="solid"/>
            <a:headEnd type="none" w="med" len="med"/>
            <a:tailEnd type="none" w="med" len="med"/>
          </a:ln>
        </p:spPr>
      </p:sp>
      <p:sp>
        <p:nvSpPr>
          <p:cNvPr id="173133" name="直接连接符 173132"/>
          <p:cNvSpPr/>
          <p:nvPr/>
        </p:nvSpPr>
        <p:spPr>
          <a:xfrm>
            <a:off x="5181600" y="4605338"/>
            <a:ext cx="0" cy="195262"/>
          </a:xfrm>
          <a:prstGeom prst="line">
            <a:avLst/>
          </a:prstGeom>
          <a:ln w="28575" cap="flat" cmpd="sng">
            <a:solidFill>
              <a:schemeClr val="tx1"/>
            </a:solidFill>
            <a:prstDash val="solid"/>
            <a:headEnd type="none" w="med" len="med"/>
            <a:tailEnd type="none" w="med" len="med"/>
          </a:ln>
        </p:spPr>
      </p:sp>
      <p:sp>
        <p:nvSpPr>
          <p:cNvPr id="173134" name="直接连接符 173133"/>
          <p:cNvSpPr/>
          <p:nvPr/>
        </p:nvSpPr>
        <p:spPr>
          <a:xfrm>
            <a:off x="5691188" y="4614863"/>
            <a:ext cx="0" cy="195262"/>
          </a:xfrm>
          <a:prstGeom prst="line">
            <a:avLst/>
          </a:prstGeom>
          <a:ln w="28575" cap="flat" cmpd="sng">
            <a:solidFill>
              <a:schemeClr val="tx1"/>
            </a:solidFill>
            <a:prstDash val="solid"/>
            <a:headEnd type="none" w="med" len="med"/>
            <a:tailEnd type="none" w="med" len="med"/>
          </a:ln>
        </p:spPr>
      </p:sp>
      <p:sp>
        <p:nvSpPr>
          <p:cNvPr id="173135" name="直接连接符 173134"/>
          <p:cNvSpPr/>
          <p:nvPr/>
        </p:nvSpPr>
        <p:spPr>
          <a:xfrm>
            <a:off x="6229350" y="4610100"/>
            <a:ext cx="0" cy="195263"/>
          </a:xfrm>
          <a:prstGeom prst="line">
            <a:avLst/>
          </a:prstGeom>
          <a:ln w="28575" cap="flat" cmpd="sng">
            <a:solidFill>
              <a:schemeClr val="tx1"/>
            </a:solidFill>
            <a:prstDash val="solid"/>
            <a:headEnd type="none" w="med" len="med"/>
            <a:tailEnd type="none" w="med" len="med"/>
          </a:ln>
        </p:spPr>
      </p:sp>
      <p:sp>
        <p:nvSpPr>
          <p:cNvPr id="173136" name="直接连接符 173135"/>
          <p:cNvSpPr/>
          <p:nvPr/>
        </p:nvSpPr>
        <p:spPr>
          <a:xfrm>
            <a:off x="6729413" y="4610100"/>
            <a:ext cx="0" cy="223838"/>
          </a:xfrm>
          <a:prstGeom prst="line">
            <a:avLst/>
          </a:prstGeom>
          <a:ln w="28575" cap="flat" cmpd="sng">
            <a:solidFill>
              <a:schemeClr val="tx1"/>
            </a:solidFill>
            <a:prstDash val="solid"/>
            <a:headEnd type="none" w="med" len="med"/>
            <a:tailEnd type="none" w="med" len="med"/>
          </a:ln>
        </p:spPr>
      </p:sp>
      <p:grpSp>
        <p:nvGrpSpPr>
          <p:cNvPr id="173137" name="组合 173136"/>
          <p:cNvGrpSpPr/>
          <p:nvPr/>
        </p:nvGrpSpPr>
        <p:grpSpPr>
          <a:xfrm>
            <a:off x="6145213" y="4181475"/>
            <a:ext cx="501650" cy="233363"/>
            <a:chOff x="3600" y="219"/>
            <a:chExt cx="360" cy="175"/>
          </a:xfrm>
        </p:grpSpPr>
        <p:sp>
          <p:nvSpPr>
            <p:cNvPr id="173138" name="椭圆 17313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3139" name="直接连接符 17313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3140" name="直接连接符 17313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3141" name="矩形 173140"/>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3142" name="椭圆 17314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3143" name="组合 173142"/>
            <p:cNvGrpSpPr/>
            <p:nvPr/>
          </p:nvGrpSpPr>
          <p:grpSpPr>
            <a:xfrm>
              <a:off x="3686" y="244"/>
              <a:ext cx="177" cy="66"/>
              <a:chOff x="2848" y="848"/>
              <a:chExt cx="140" cy="98"/>
            </a:xfrm>
          </p:grpSpPr>
          <p:sp>
            <p:nvSpPr>
              <p:cNvPr id="173144" name="直接连接符 17314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3145" name="直接连接符 17314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3146" name="直接连接符 17314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3147" name="组合 173146"/>
            <p:cNvGrpSpPr/>
            <p:nvPr/>
          </p:nvGrpSpPr>
          <p:grpSpPr>
            <a:xfrm flipV="1">
              <a:off x="3686" y="243"/>
              <a:ext cx="177" cy="66"/>
              <a:chOff x="2848" y="848"/>
              <a:chExt cx="140" cy="98"/>
            </a:xfrm>
          </p:grpSpPr>
          <p:sp>
            <p:nvSpPr>
              <p:cNvPr id="173148" name="直接连接符 17314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3149" name="直接连接符 17314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3150" name="直接连接符 17314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3151" name="直接连接符 173150"/>
          <p:cNvSpPr/>
          <p:nvPr/>
        </p:nvSpPr>
        <p:spPr>
          <a:xfrm>
            <a:off x="6391275" y="3133725"/>
            <a:ext cx="0" cy="1062038"/>
          </a:xfrm>
          <a:prstGeom prst="line">
            <a:avLst/>
          </a:prstGeom>
          <a:ln w="28575" cap="flat" cmpd="sng">
            <a:solidFill>
              <a:schemeClr val="tx1"/>
            </a:solidFill>
            <a:prstDash val="solid"/>
            <a:headEnd type="none" w="med" len="med"/>
            <a:tailEnd type="none" w="med" len="med"/>
          </a:ln>
        </p:spPr>
      </p:sp>
      <p:sp>
        <p:nvSpPr>
          <p:cNvPr id="173152" name="直接连接符 173151"/>
          <p:cNvSpPr/>
          <p:nvPr/>
        </p:nvSpPr>
        <p:spPr>
          <a:xfrm>
            <a:off x="6396038" y="4419600"/>
            <a:ext cx="0" cy="166688"/>
          </a:xfrm>
          <a:prstGeom prst="line">
            <a:avLst/>
          </a:prstGeom>
          <a:ln w="28575" cap="flat" cmpd="sng">
            <a:solidFill>
              <a:schemeClr val="tx1"/>
            </a:solidFill>
            <a:prstDash val="solid"/>
            <a:headEnd type="none" w="med" len="med"/>
            <a:tailEnd type="none" w="med" len="med"/>
          </a:ln>
        </p:spPr>
      </p:sp>
      <p:sp>
        <p:nvSpPr>
          <p:cNvPr id="173153" name="文本框 173152"/>
          <p:cNvSpPr txBox="1"/>
          <p:nvPr/>
        </p:nvSpPr>
        <p:spPr>
          <a:xfrm>
            <a:off x="4859338" y="3930650"/>
            <a:ext cx="9969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机构网络</a:t>
            </a:r>
            <a:endParaRPr lang="zh-CN" altLang="en-US" dirty="0">
              <a:solidFill>
                <a:schemeClr val="accent2"/>
              </a:solidFill>
              <a:latin typeface="Times New Roman" panose="02020503050405090304" pitchFamily="18" charset="0"/>
              <a:ea typeface="宋体" pitchFamily="2" charset="-122"/>
            </a:endParaRPr>
          </a:p>
        </p:txBody>
      </p:sp>
      <p:sp>
        <p:nvSpPr>
          <p:cNvPr id="173154" name="文本框 173153"/>
          <p:cNvSpPr txBox="1"/>
          <p:nvPr/>
        </p:nvSpPr>
        <p:spPr>
          <a:xfrm>
            <a:off x="6569393" y="4294188"/>
            <a:ext cx="1574165" cy="337185"/>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100 Mbps LAN</a:t>
            </a:r>
            <a:endParaRPr lang="en-US" altLang="zh-CN">
              <a:solidFill>
                <a:schemeClr val="accent2"/>
              </a:solidFill>
              <a:latin typeface="Times New Roman" panose="02020503050405090304" pitchFamily="18" charset="0"/>
              <a:ea typeface="宋体" pitchFamily="2" charset="-122"/>
            </a:endParaRPr>
          </a:p>
        </p:txBody>
      </p:sp>
      <p:sp>
        <p:nvSpPr>
          <p:cNvPr id="173155" name="文本框 173154"/>
          <p:cNvSpPr txBox="1"/>
          <p:nvPr/>
        </p:nvSpPr>
        <p:spPr>
          <a:xfrm>
            <a:off x="6392863" y="3322638"/>
            <a:ext cx="1028065" cy="583565"/>
          </a:xfrm>
          <a:prstGeom prst="rect">
            <a:avLst/>
          </a:prstGeom>
          <a:noFill/>
          <a:ln w="9525">
            <a:noFill/>
          </a:ln>
        </p:spPr>
        <p:txBody>
          <a:bodyPr wrap="none" anchor="t" anchorCtr="0">
            <a:spAutoFit/>
          </a:bodyPr>
          <a:p>
            <a:pPr>
              <a:spcBef>
                <a:spcPct val="0"/>
              </a:spcBef>
            </a:pPr>
            <a:r>
              <a:rPr lang="en-US" altLang="zh-CN" sz="1600">
                <a:latin typeface="Comic Sans MS" panose="030F0902030302020204" pitchFamily="66" charset="0"/>
                <a:ea typeface="宋体" pitchFamily="2" charset="-122"/>
              </a:rPr>
              <a:t>15 Mbps </a:t>
            </a:r>
            <a:endParaRPr lang="en-US" altLang="zh-CN" sz="1600">
              <a:latin typeface="Comic Sans MS" panose="030F0902030302020204" pitchFamily="66" charset="0"/>
              <a:ea typeface="宋体" pitchFamily="2" charset="-122"/>
            </a:endParaRPr>
          </a:p>
          <a:p>
            <a:pPr>
              <a:spcBef>
                <a:spcPct val="0"/>
              </a:spcBef>
            </a:pPr>
            <a:r>
              <a:rPr lang="zh-CN" altLang="en-US" sz="1600" dirty="0">
                <a:latin typeface="Comic Sans MS" panose="030F0902030302020204" pitchFamily="66" charset="0"/>
                <a:ea typeface="宋体" pitchFamily="2" charset="-122"/>
              </a:rPr>
              <a:t>访问链路</a:t>
            </a:r>
            <a:endParaRPr lang="zh-CN" altLang="en-US" dirty="0">
              <a:solidFill>
                <a:schemeClr val="accent2"/>
              </a:solidFill>
              <a:latin typeface="Times New Roman" panose="02020503050405090304" pitchFamily="18" charset="0"/>
              <a:ea typeface="宋体"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4083" name="标题 174082"/>
          <p:cNvSpPr>
            <a:spLocks noGrp="1"/>
          </p:cNvSpPr>
          <p:nvPr>
            <p:ph type="title"/>
          </p:nvPr>
        </p:nvSpPr>
        <p:spPr/>
        <p:txBody>
          <a:bodyPr anchor="ctr" anchorCtr="0"/>
          <a:p>
            <a:r>
              <a:rPr lang="zh-CN" altLang="en-US" sz="3600" dirty="0"/>
              <a:t>缓存例子 </a:t>
            </a:r>
            <a:r>
              <a:rPr lang="en-US" altLang="zh-CN" sz="3600"/>
              <a:t>(</a:t>
            </a:r>
            <a:r>
              <a:rPr lang="zh-CN" altLang="en-US" sz="3600" dirty="0"/>
              <a:t>续</a:t>
            </a:r>
            <a:r>
              <a:rPr lang="en-US" altLang="zh-CN" sz="3600"/>
              <a:t>)</a:t>
            </a:r>
            <a:endParaRPr lang="en-US" altLang="zh-CN"/>
          </a:p>
        </p:txBody>
      </p:sp>
      <p:sp>
        <p:nvSpPr>
          <p:cNvPr id="174084" name="文本占位符 174083"/>
          <p:cNvSpPr>
            <a:spLocks noGrp="1"/>
          </p:cNvSpPr>
          <p:nvPr>
            <p:ph type="body" sz="half" idx="1"/>
          </p:nvPr>
        </p:nvSpPr>
        <p:spPr>
          <a:xfrm>
            <a:off x="520700" y="1379538"/>
            <a:ext cx="4164013" cy="4648200"/>
          </a:xfrm>
        </p:spPr>
        <p:txBody>
          <a:bodyPr/>
          <a:p>
            <a:pPr>
              <a:buClr>
                <a:schemeClr val="accent2"/>
              </a:buClr>
              <a:buSzPct val="85000"/>
              <a:buFont typeface="ZapfDingbats" pitchFamily="82" charset="2"/>
              <a:buNone/>
            </a:pPr>
            <a:r>
              <a:rPr lang="zh-CN" altLang="en-US" sz="2000" u="sng" dirty="0">
                <a:solidFill>
                  <a:srgbClr val="FF0000"/>
                </a:solidFill>
              </a:rPr>
              <a:t>可能的解决方案</a:t>
            </a:r>
            <a:endParaRPr lang="en-US" altLang="zh-CN" sz="2000"/>
          </a:p>
          <a:p>
            <a:pPr>
              <a:buClr>
                <a:schemeClr val="accent2"/>
              </a:buClr>
              <a:buSzPct val="85000"/>
              <a:buFont typeface="ZapfDingbats" pitchFamily="82" charset="2"/>
            </a:pPr>
            <a:r>
              <a:rPr lang="zh-CN" altLang="en-US" sz="2000" dirty="0"/>
              <a:t>将访问链路的带宽提高到如</a:t>
            </a:r>
            <a:r>
              <a:rPr lang="en-US" altLang="zh-CN" sz="2000"/>
              <a:t>100 Mbps</a:t>
            </a:r>
            <a:endParaRPr lang="en-US" altLang="zh-CN" sz="2000"/>
          </a:p>
          <a:p>
            <a:pPr>
              <a:buClr>
                <a:schemeClr val="accent2"/>
              </a:buClr>
              <a:buSzPct val="85000"/>
              <a:buFont typeface="ZapfDingbats" pitchFamily="82" charset="2"/>
              <a:buNone/>
            </a:pPr>
            <a:r>
              <a:rPr lang="zh-CN" altLang="en-US" sz="2000" u="sng" dirty="0">
                <a:solidFill>
                  <a:srgbClr val="FF0000"/>
                </a:solidFill>
              </a:rPr>
              <a:t>结果</a:t>
            </a:r>
            <a:endParaRPr lang="zh-CN" altLang="en-US" sz="2000" dirty="0"/>
          </a:p>
          <a:p>
            <a:pPr>
              <a:buClr>
                <a:schemeClr val="accent2"/>
              </a:buClr>
              <a:buSzPct val="85000"/>
              <a:buFont typeface="ZapfDingbats" pitchFamily="82" charset="2"/>
            </a:pPr>
            <a:r>
              <a:rPr lang="en-US" altLang="zh-CN" sz="1800"/>
              <a:t>LAN</a:t>
            </a:r>
            <a:r>
              <a:rPr lang="zh-CN" altLang="en-US" sz="1800" dirty="0"/>
              <a:t>利用率 </a:t>
            </a:r>
            <a:r>
              <a:rPr lang="en-US" altLang="zh-CN" sz="1800"/>
              <a:t>= 15%</a:t>
            </a:r>
            <a:endParaRPr lang="en-US" altLang="zh-CN" sz="1800"/>
          </a:p>
          <a:p>
            <a:pPr>
              <a:buClr>
                <a:schemeClr val="accent2"/>
              </a:buClr>
              <a:buSzPct val="85000"/>
              <a:buFont typeface="ZapfDingbats" pitchFamily="82" charset="2"/>
            </a:pPr>
            <a:r>
              <a:rPr lang="zh-CN" altLang="en-US" sz="1800" dirty="0"/>
              <a:t>访问链路利用率</a:t>
            </a:r>
            <a:r>
              <a:rPr lang="en-US" altLang="zh-CN" sz="1800"/>
              <a:t>= </a:t>
            </a:r>
            <a:r>
              <a:rPr lang="en-US" altLang="zh-CN" sz="2400" b="1"/>
              <a:t>15%</a:t>
            </a:r>
            <a:endParaRPr lang="en-US" altLang="zh-CN" sz="1800"/>
          </a:p>
          <a:p>
            <a:pPr>
              <a:buClr>
                <a:schemeClr val="accent2"/>
              </a:buClr>
              <a:buSzPct val="85000"/>
              <a:buFont typeface="ZapfDingbats" pitchFamily="82" charset="2"/>
            </a:pPr>
            <a:r>
              <a:rPr lang="zh-CN" altLang="en-US" sz="1600" dirty="0"/>
              <a:t>总时延  </a:t>
            </a:r>
            <a:r>
              <a:rPr lang="en-US" altLang="zh-CN" sz="1600"/>
              <a:t>= </a:t>
            </a:r>
            <a:r>
              <a:rPr lang="zh-CN" altLang="en-US" sz="1600" dirty="0"/>
              <a:t>因特网时延 </a:t>
            </a:r>
            <a:r>
              <a:rPr lang="en-US" altLang="zh-CN" sz="1600"/>
              <a:t>+ </a:t>
            </a:r>
            <a:r>
              <a:rPr lang="zh-CN" altLang="en-US" sz="2000" b="1" dirty="0"/>
              <a:t>访问时延</a:t>
            </a:r>
            <a:r>
              <a:rPr lang="zh-CN" altLang="en-US" sz="1600" dirty="0"/>
              <a:t> </a:t>
            </a:r>
            <a:r>
              <a:rPr lang="en-US" altLang="zh-CN" sz="1600"/>
              <a:t>+ LAN</a:t>
            </a:r>
            <a:r>
              <a:rPr lang="zh-CN" altLang="en-US" sz="1600" dirty="0"/>
              <a:t>时延</a:t>
            </a:r>
            <a:endParaRPr lang="en-US" altLang="zh-CN" sz="1800"/>
          </a:p>
          <a:p>
            <a:pPr>
              <a:buClr>
                <a:schemeClr val="accent2"/>
              </a:buClr>
              <a:buSzPct val="85000"/>
              <a:buFont typeface="ZapfDingbats" pitchFamily="82" charset="2"/>
              <a:buNone/>
            </a:pPr>
            <a:r>
              <a:rPr lang="en-US" altLang="zh-CN" sz="1800"/>
              <a:t>  =  2 sec + </a:t>
            </a:r>
            <a:r>
              <a:rPr lang="zh-CN" altLang="en-US" sz="1800" dirty="0"/>
              <a:t>毫秒 </a:t>
            </a:r>
            <a:r>
              <a:rPr lang="en-US" altLang="zh-CN" sz="1800"/>
              <a:t>+ </a:t>
            </a:r>
            <a:r>
              <a:rPr lang="zh-CN" altLang="en-US" sz="1800" dirty="0"/>
              <a:t>毫秒</a:t>
            </a:r>
            <a:endParaRPr lang="zh-CN" altLang="en-US" sz="1800" dirty="0"/>
          </a:p>
          <a:p>
            <a:pPr>
              <a:buClr>
                <a:schemeClr val="accent2"/>
              </a:buClr>
              <a:buSzPct val="85000"/>
              <a:buFont typeface="ZapfDingbats" pitchFamily="82" charset="2"/>
            </a:pPr>
            <a:r>
              <a:rPr lang="zh-CN" altLang="en-US" sz="1800" dirty="0"/>
              <a:t>通常升级费用高</a:t>
            </a:r>
            <a:endParaRPr lang="zh-CN" altLang="en-US" sz="2000"/>
          </a:p>
        </p:txBody>
      </p:sp>
      <p:sp>
        <p:nvSpPr>
          <p:cNvPr id="174181" name="直接连接符 174180"/>
          <p:cNvSpPr/>
          <p:nvPr/>
        </p:nvSpPr>
        <p:spPr>
          <a:xfrm>
            <a:off x="5067300" y="2076450"/>
            <a:ext cx="285750" cy="114300"/>
          </a:xfrm>
          <a:prstGeom prst="line">
            <a:avLst/>
          </a:prstGeom>
          <a:ln w="28575" cap="flat" cmpd="sng">
            <a:solidFill>
              <a:schemeClr val="accent2"/>
            </a:solidFill>
            <a:prstDash val="solid"/>
            <a:headEnd type="none" w="med" len="med"/>
            <a:tailEnd type="none" w="med" len="med"/>
          </a:ln>
        </p:spPr>
      </p:sp>
      <p:grpSp>
        <p:nvGrpSpPr>
          <p:cNvPr id="174182" name="组合 174181"/>
          <p:cNvGrpSpPr/>
          <p:nvPr/>
        </p:nvGrpSpPr>
        <p:grpSpPr>
          <a:xfrm>
            <a:off x="4878388" y="1698625"/>
            <a:ext cx="184150" cy="542925"/>
            <a:chOff x="4180" y="783"/>
            <a:chExt cx="150" cy="307"/>
          </a:xfrm>
        </p:grpSpPr>
        <p:sp>
          <p:nvSpPr>
            <p:cNvPr id="174183" name="平行四边形 174182"/>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4184" name="矩形 174183"/>
            <p:cNvSpPr/>
            <p:nvPr/>
          </p:nvSpPr>
          <p:spPr>
            <a:xfrm>
              <a:off x="4256" y="785"/>
              <a:ext cx="69" cy="236"/>
            </a:xfrm>
            <a:prstGeom prst="rect">
              <a:avLst/>
            </a:prstGeom>
            <a:solidFill>
              <a:srgbClr val="33CCCC"/>
            </a:solidFill>
            <a:ln w="9525">
              <a:noFill/>
            </a:ln>
          </p:spPr>
          <p:txBody>
            <a:bodyPr/>
            <a:p>
              <a:endParaRPr lang="zh-CN" altLang="en-US"/>
            </a:p>
          </p:txBody>
        </p:sp>
        <p:sp>
          <p:nvSpPr>
            <p:cNvPr id="174185" name="矩形 174184"/>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186" name="平行四边形 174185"/>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187" name="直接连接符 174186"/>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4188" name="直接连接符 174187"/>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4189" name="矩形 174188"/>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4190" name="矩形 174189"/>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4191" name="组合 174190"/>
          <p:cNvGrpSpPr/>
          <p:nvPr/>
        </p:nvGrpSpPr>
        <p:grpSpPr>
          <a:xfrm>
            <a:off x="5802313" y="1155700"/>
            <a:ext cx="184150" cy="542925"/>
            <a:chOff x="4180" y="783"/>
            <a:chExt cx="150" cy="307"/>
          </a:xfrm>
        </p:grpSpPr>
        <p:sp>
          <p:nvSpPr>
            <p:cNvPr id="174192" name="平行四边形 174191"/>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4193" name="矩形 174192"/>
            <p:cNvSpPr/>
            <p:nvPr/>
          </p:nvSpPr>
          <p:spPr>
            <a:xfrm>
              <a:off x="4256" y="785"/>
              <a:ext cx="69" cy="236"/>
            </a:xfrm>
            <a:prstGeom prst="rect">
              <a:avLst/>
            </a:prstGeom>
            <a:solidFill>
              <a:srgbClr val="33CCCC"/>
            </a:solidFill>
            <a:ln w="9525">
              <a:noFill/>
            </a:ln>
          </p:spPr>
          <p:txBody>
            <a:bodyPr/>
            <a:p>
              <a:endParaRPr lang="zh-CN" altLang="en-US"/>
            </a:p>
          </p:txBody>
        </p:sp>
        <p:sp>
          <p:nvSpPr>
            <p:cNvPr id="174194" name="矩形 17419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195" name="平行四边形 17419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196" name="直接连接符 17419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4197" name="直接连接符 17419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4198" name="矩形 17419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4199" name="矩形 174198"/>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4200" name="组合 174199"/>
          <p:cNvGrpSpPr/>
          <p:nvPr/>
        </p:nvGrpSpPr>
        <p:grpSpPr>
          <a:xfrm>
            <a:off x="6478588" y="1184275"/>
            <a:ext cx="184150" cy="542925"/>
            <a:chOff x="4180" y="783"/>
            <a:chExt cx="150" cy="307"/>
          </a:xfrm>
        </p:grpSpPr>
        <p:sp>
          <p:nvSpPr>
            <p:cNvPr id="174201" name="平行四边形 17420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4202" name="矩形 174201"/>
            <p:cNvSpPr/>
            <p:nvPr/>
          </p:nvSpPr>
          <p:spPr>
            <a:xfrm>
              <a:off x="4256" y="785"/>
              <a:ext cx="69" cy="236"/>
            </a:xfrm>
            <a:prstGeom prst="rect">
              <a:avLst/>
            </a:prstGeom>
            <a:solidFill>
              <a:srgbClr val="33CCCC"/>
            </a:solidFill>
            <a:ln w="9525">
              <a:noFill/>
            </a:ln>
          </p:spPr>
          <p:txBody>
            <a:bodyPr/>
            <a:p>
              <a:endParaRPr lang="zh-CN" altLang="en-US"/>
            </a:p>
          </p:txBody>
        </p:sp>
        <p:sp>
          <p:nvSpPr>
            <p:cNvPr id="174203" name="矩形 17420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04" name="平行四边形 17420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05" name="直接连接符 17420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4206" name="直接连接符 17420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4207" name="矩形 17420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4208" name="矩形 174207"/>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4209" name="组合 174208"/>
          <p:cNvGrpSpPr/>
          <p:nvPr/>
        </p:nvGrpSpPr>
        <p:grpSpPr>
          <a:xfrm>
            <a:off x="7059613" y="1365250"/>
            <a:ext cx="184150" cy="542925"/>
            <a:chOff x="4180" y="783"/>
            <a:chExt cx="150" cy="307"/>
          </a:xfrm>
        </p:grpSpPr>
        <p:sp>
          <p:nvSpPr>
            <p:cNvPr id="174210" name="平行四边形 174209"/>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4211" name="矩形 174210"/>
            <p:cNvSpPr/>
            <p:nvPr/>
          </p:nvSpPr>
          <p:spPr>
            <a:xfrm>
              <a:off x="4256" y="785"/>
              <a:ext cx="69" cy="236"/>
            </a:xfrm>
            <a:prstGeom prst="rect">
              <a:avLst/>
            </a:prstGeom>
            <a:solidFill>
              <a:srgbClr val="33CCCC"/>
            </a:solidFill>
            <a:ln w="9525">
              <a:noFill/>
            </a:ln>
          </p:spPr>
          <p:txBody>
            <a:bodyPr/>
            <a:p>
              <a:endParaRPr lang="zh-CN" altLang="en-US"/>
            </a:p>
          </p:txBody>
        </p:sp>
        <p:sp>
          <p:nvSpPr>
            <p:cNvPr id="174212" name="矩形 174211"/>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13" name="平行四边形 174212"/>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14" name="直接连接符 174213"/>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4215" name="直接连接符 174214"/>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4216" name="矩形 174215"/>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4217" name="矩形 174216"/>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4218" name="组合 174217"/>
          <p:cNvGrpSpPr/>
          <p:nvPr/>
        </p:nvGrpSpPr>
        <p:grpSpPr>
          <a:xfrm>
            <a:off x="7373938" y="2155825"/>
            <a:ext cx="184150" cy="542925"/>
            <a:chOff x="4180" y="783"/>
            <a:chExt cx="150" cy="307"/>
          </a:xfrm>
        </p:grpSpPr>
        <p:sp>
          <p:nvSpPr>
            <p:cNvPr id="174219" name="平行四边形 17421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4220" name="矩形 174219"/>
            <p:cNvSpPr/>
            <p:nvPr/>
          </p:nvSpPr>
          <p:spPr>
            <a:xfrm>
              <a:off x="4256" y="785"/>
              <a:ext cx="69" cy="236"/>
            </a:xfrm>
            <a:prstGeom prst="rect">
              <a:avLst/>
            </a:prstGeom>
            <a:solidFill>
              <a:srgbClr val="33CCCC"/>
            </a:solidFill>
            <a:ln w="9525">
              <a:noFill/>
            </a:ln>
          </p:spPr>
          <p:txBody>
            <a:bodyPr/>
            <a:p>
              <a:endParaRPr lang="zh-CN" altLang="en-US"/>
            </a:p>
          </p:txBody>
        </p:sp>
        <p:sp>
          <p:nvSpPr>
            <p:cNvPr id="174221" name="矩形 17422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22" name="平行四边形 17422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4223" name="直接连接符 17422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4224" name="直接连接符 17422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4225" name="矩形 17422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4226" name="矩形 174225"/>
            <p:cNvSpPr/>
            <p:nvPr/>
          </p:nvSpPr>
          <p:spPr>
            <a:xfrm>
              <a:off x="4202" y="924"/>
              <a:ext cx="48" cy="48"/>
            </a:xfrm>
            <a:prstGeom prst="rect">
              <a:avLst/>
            </a:prstGeom>
            <a:solidFill>
              <a:schemeClr val="bg1"/>
            </a:solidFill>
            <a:ln w="9525">
              <a:noFill/>
            </a:ln>
          </p:spPr>
          <p:txBody>
            <a:bodyPr/>
            <a:p>
              <a:endParaRPr lang="zh-CN" altLang="en-US"/>
            </a:p>
          </p:txBody>
        </p:sp>
      </p:grpSp>
      <p:sp>
        <p:nvSpPr>
          <p:cNvPr id="174227" name="文本框 174226"/>
          <p:cNvSpPr txBox="1"/>
          <p:nvPr/>
        </p:nvSpPr>
        <p:spPr>
          <a:xfrm>
            <a:off x="7353300" y="1212850"/>
            <a:ext cx="1327150" cy="366713"/>
          </a:xfrm>
          <a:prstGeom prst="rect">
            <a:avLst/>
          </a:prstGeom>
          <a:noFill/>
          <a:ln w="9525">
            <a:noFill/>
          </a:ln>
        </p:spPr>
        <p:txBody>
          <a:bodyPr wrap="none" anchor="t" anchorCtr="0">
            <a:spAutoFit/>
          </a:bodyPr>
          <a:p>
            <a:pPr algn="r">
              <a:spcBef>
                <a:spcPct val="0"/>
              </a:spcBef>
            </a:pPr>
            <a:r>
              <a:rPr lang="zh-CN" altLang="en-US" sz="1800" dirty="0">
                <a:latin typeface="Comic Sans MS" panose="030F0902030302020204" pitchFamily="66" charset="0"/>
                <a:ea typeface="宋体" pitchFamily="2" charset="-122"/>
              </a:rPr>
              <a:t>起始服务器</a:t>
            </a:r>
            <a:endParaRPr lang="zh-CN" altLang="en-US" sz="2000" dirty="0">
              <a:latin typeface="Times New Roman" panose="02020503050405090304" pitchFamily="18" charset="0"/>
              <a:ea typeface="宋体" pitchFamily="2" charset="-122"/>
            </a:endParaRPr>
          </a:p>
        </p:txBody>
      </p:sp>
      <p:sp>
        <p:nvSpPr>
          <p:cNvPr id="174228" name="直接连接符 174227"/>
          <p:cNvSpPr/>
          <p:nvPr/>
        </p:nvSpPr>
        <p:spPr>
          <a:xfrm>
            <a:off x="5876925" y="1695450"/>
            <a:ext cx="66675" cy="276225"/>
          </a:xfrm>
          <a:prstGeom prst="line">
            <a:avLst/>
          </a:prstGeom>
          <a:ln w="28575" cap="flat" cmpd="sng">
            <a:solidFill>
              <a:schemeClr val="accent2"/>
            </a:solidFill>
            <a:prstDash val="solid"/>
            <a:headEnd type="none" w="med" len="med"/>
            <a:tailEnd type="none" w="med" len="med"/>
          </a:ln>
        </p:spPr>
      </p:sp>
      <p:sp>
        <p:nvSpPr>
          <p:cNvPr id="174229" name="直接连接符 174228"/>
          <p:cNvSpPr/>
          <p:nvPr/>
        </p:nvSpPr>
        <p:spPr>
          <a:xfrm flipH="1">
            <a:off x="6505575" y="1733550"/>
            <a:ext cx="9525" cy="238125"/>
          </a:xfrm>
          <a:prstGeom prst="line">
            <a:avLst/>
          </a:prstGeom>
          <a:ln w="28575" cap="flat" cmpd="sng">
            <a:solidFill>
              <a:schemeClr val="accent2"/>
            </a:solidFill>
            <a:prstDash val="solid"/>
            <a:headEnd type="none" w="med" len="med"/>
            <a:tailEnd type="none" w="med" len="med"/>
          </a:ln>
        </p:spPr>
      </p:sp>
      <p:sp>
        <p:nvSpPr>
          <p:cNvPr id="174230" name="直接连接符 174229"/>
          <p:cNvSpPr/>
          <p:nvPr/>
        </p:nvSpPr>
        <p:spPr>
          <a:xfrm flipH="1">
            <a:off x="6962775" y="1895475"/>
            <a:ext cx="133350" cy="209550"/>
          </a:xfrm>
          <a:prstGeom prst="line">
            <a:avLst/>
          </a:prstGeom>
          <a:ln w="28575" cap="flat" cmpd="sng">
            <a:solidFill>
              <a:schemeClr val="accent2"/>
            </a:solidFill>
            <a:prstDash val="solid"/>
            <a:headEnd type="none" w="med" len="med"/>
            <a:tailEnd type="none" w="med" len="med"/>
          </a:ln>
        </p:spPr>
      </p:sp>
      <p:sp>
        <p:nvSpPr>
          <p:cNvPr id="174231" name="直接连接符 174230"/>
          <p:cNvSpPr/>
          <p:nvPr/>
        </p:nvSpPr>
        <p:spPr>
          <a:xfrm flipH="1" flipV="1">
            <a:off x="7124700" y="2657475"/>
            <a:ext cx="247650" cy="0"/>
          </a:xfrm>
          <a:prstGeom prst="line">
            <a:avLst/>
          </a:prstGeom>
          <a:ln w="28575" cap="flat" cmpd="sng">
            <a:solidFill>
              <a:schemeClr val="accent2"/>
            </a:solidFill>
            <a:prstDash val="solid"/>
            <a:headEnd type="none" w="med" len="med"/>
            <a:tailEnd type="none" w="med" len="med"/>
          </a:ln>
        </p:spPr>
      </p:sp>
      <p:sp>
        <p:nvSpPr>
          <p:cNvPr id="174232" name="任意多边形 174231"/>
          <p:cNvSpPr/>
          <p:nvPr/>
        </p:nvSpPr>
        <p:spPr>
          <a:xfrm>
            <a:off x="5162550" y="1689100"/>
            <a:ext cx="2174875" cy="1581150"/>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grpSp>
        <p:nvGrpSpPr>
          <p:cNvPr id="174233" name="组合 174232"/>
          <p:cNvGrpSpPr/>
          <p:nvPr/>
        </p:nvGrpSpPr>
        <p:grpSpPr>
          <a:xfrm>
            <a:off x="6145213" y="2890838"/>
            <a:ext cx="501650" cy="233362"/>
            <a:chOff x="3600" y="219"/>
            <a:chExt cx="360" cy="175"/>
          </a:xfrm>
        </p:grpSpPr>
        <p:sp>
          <p:nvSpPr>
            <p:cNvPr id="174234" name="椭圆 17423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4235" name="直接连接符 17423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4236" name="直接连接符 17423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4237" name="矩形 174236"/>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4238" name="椭圆 17423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4239" name="组合 174238"/>
            <p:cNvGrpSpPr/>
            <p:nvPr/>
          </p:nvGrpSpPr>
          <p:grpSpPr>
            <a:xfrm>
              <a:off x="3686" y="244"/>
              <a:ext cx="177" cy="66"/>
              <a:chOff x="2848" y="848"/>
              <a:chExt cx="140" cy="98"/>
            </a:xfrm>
          </p:grpSpPr>
          <p:sp>
            <p:nvSpPr>
              <p:cNvPr id="174240" name="直接连接符 17423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4241" name="直接连接符 17424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4242" name="直接连接符 17424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4243" name="组合 174242"/>
            <p:cNvGrpSpPr/>
            <p:nvPr/>
          </p:nvGrpSpPr>
          <p:grpSpPr>
            <a:xfrm flipV="1">
              <a:off x="3686" y="243"/>
              <a:ext cx="177" cy="66"/>
              <a:chOff x="2848" y="848"/>
              <a:chExt cx="140" cy="98"/>
            </a:xfrm>
          </p:grpSpPr>
          <p:sp>
            <p:nvSpPr>
              <p:cNvPr id="174244" name="直接连接符 17424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4245" name="直接连接符 17424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4246" name="直接连接符 17424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4247" name="文本框 174246"/>
          <p:cNvSpPr txBox="1"/>
          <p:nvPr/>
        </p:nvSpPr>
        <p:spPr>
          <a:xfrm>
            <a:off x="5535613" y="1982788"/>
            <a:ext cx="12001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公共因特网</a:t>
            </a:r>
            <a:endParaRPr lang="zh-CN" altLang="en-US" dirty="0">
              <a:solidFill>
                <a:schemeClr val="accent2"/>
              </a:solidFill>
              <a:latin typeface="Times New Roman" panose="02020503050405090304" pitchFamily="18" charset="0"/>
              <a:ea typeface="宋体" pitchFamily="2" charset="-122"/>
            </a:endParaRPr>
          </a:p>
        </p:txBody>
      </p:sp>
      <p:sp>
        <p:nvSpPr>
          <p:cNvPr id="174248" name="任意多边形 174247"/>
          <p:cNvSpPr/>
          <p:nvPr/>
        </p:nvSpPr>
        <p:spPr>
          <a:xfrm>
            <a:off x="4732338" y="4059238"/>
            <a:ext cx="2965450" cy="1390650"/>
          </a:xfrm>
          <a:custGeom>
            <a:avLst/>
            <a:gdLst/>
            <a:ahLst/>
            <a:cxnLst/>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CCFFFF"/>
          </a:solidFill>
          <a:ln w="9525">
            <a:noFill/>
          </a:ln>
        </p:spPr>
        <p:txBody>
          <a:bodyPr/>
          <a:p>
            <a:endParaRPr lang="zh-CN" altLang="en-US"/>
          </a:p>
        </p:txBody>
      </p:sp>
      <p:graphicFrame>
        <p:nvGraphicFramePr>
          <p:cNvPr id="174249" name="对象 174248"/>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3084" name="" r:id="rId1" imgW="1305560" imgH="1082675" progId="MS_ClipArt_Gallery.2">
                  <p:embed/>
                </p:oleObj>
              </mc:Choice>
              <mc:Fallback>
                <p:oleObj name="" r:id="rId1" imgW="1305560" imgH="1082675" progId="MS_ClipArt_Gallery.2">
                  <p:embed/>
                  <p:pic>
                    <p:nvPicPr>
                      <p:cNvPr id="0" name="图片 3083"/>
                      <p:cNvPicPr/>
                      <p:nvPr/>
                    </p:nvPicPr>
                    <p:blipFill>
                      <a:blip r:embed="rId2"/>
                      <a:stretch>
                        <a:fillRect/>
                      </a:stretch>
                    </p:blipFill>
                    <p:spPr>
                      <a:xfrm>
                        <a:off x="4979988" y="4803775"/>
                        <a:ext cx="444500" cy="357188"/>
                      </a:xfrm>
                      <a:prstGeom prst="rect">
                        <a:avLst/>
                      </a:prstGeom>
                      <a:noFill/>
                      <a:ln w="38100">
                        <a:noFill/>
                        <a:miter/>
                      </a:ln>
                    </p:spPr>
                  </p:pic>
                </p:oleObj>
              </mc:Fallback>
            </mc:AlternateContent>
          </a:graphicData>
        </a:graphic>
      </p:graphicFrame>
      <p:graphicFrame>
        <p:nvGraphicFramePr>
          <p:cNvPr id="174250" name="对象 174249"/>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3083" name="" r:id="rId3" imgW="1305560" imgH="1082675" progId="MS_ClipArt_Gallery.2">
                  <p:embed/>
                </p:oleObj>
              </mc:Choice>
              <mc:Fallback>
                <p:oleObj name="" r:id="rId3" imgW="1305560" imgH="1082675" progId="MS_ClipArt_Gallery.2">
                  <p:embed/>
                  <p:pic>
                    <p:nvPicPr>
                      <p:cNvPr id="0" name="图片 3082"/>
                      <p:cNvPicPr/>
                      <p:nvPr/>
                    </p:nvPicPr>
                    <p:blipFill>
                      <a:blip r:embed="rId2"/>
                      <a:stretch>
                        <a:fillRect/>
                      </a:stretch>
                    </p:blipFill>
                    <p:spPr>
                      <a:xfrm>
                        <a:off x="5484813" y="4803775"/>
                        <a:ext cx="444500" cy="357188"/>
                      </a:xfrm>
                      <a:prstGeom prst="rect">
                        <a:avLst/>
                      </a:prstGeom>
                      <a:noFill/>
                      <a:ln w="38100">
                        <a:noFill/>
                        <a:miter/>
                      </a:ln>
                    </p:spPr>
                  </p:pic>
                </p:oleObj>
              </mc:Fallback>
            </mc:AlternateContent>
          </a:graphicData>
        </a:graphic>
      </p:graphicFrame>
      <p:graphicFrame>
        <p:nvGraphicFramePr>
          <p:cNvPr id="174251" name="对象 174250"/>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3085" name="" r:id="rId4" imgW="1305560" imgH="1082675" progId="MS_ClipArt_Gallery.2">
                  <p:embed/>
                </p:oleObj>
              </mc:Choice>
              <mc:Fallback>
                <p:oleObj name="" r:id="rId4" imgW="1305560" imgH="1082675" progId="MS_ClipArt_Gallery.2">
                  <p:embed/>
                  <p:pic>
                    <p:nvPicPr>
                      <p:cNvPr id="0" name="图片 3084"/>
                      <p:cNvPicPr/>
                      <p:nvPr/>
                    </p:nvPicPr>
                    <p:blipFill>
                      <a:blip r:embed="rId2"/>
                      <a:stretch>
                        <a:fillRect/>
                      </a:stretch>
                    </p:blipFill>
                    <p:spPr>
                      <a:xfrm>
                        <a:off x="6018213" y="4794250"/>
                        <a:ext cx="444500" cy="357188"/>
                      </a:xfrm>
                      <a:prstGeom prst="rect">
                        <a:avLst/>
                      </a:prstGeom>
                      <a:noFill/>
                      <a:ln w="38100">
                        <a:noFill/>
                        <a:miter/>
                      </a:ln>
                    </p:spPr>
                  </p:pic>
                </p:oleObj>
              </mc:Fallback>
            </mc:AlternateContent>
          </a:graphicData>
        </a:graphic>
      </p:graphicFrame>
      <p:graphicFrame>
        <p:nvGraphicFramePr>
          <p:cNvPr id="174252" name="对象 174251"/>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3086" name="" r:id="rId5" imgW="1305560" imgH="1082675" progId="MS_ClipArt_Gallery.2">
                  <p:embed/>
                </p:oleObj>
              </mc:Choice>
              <mc:Fallback>
                <p:oleObj name="" r:id="rId5" imgW="1305560" imgH="1082675" progId="MS_ClipArt_Gallery.2">
                  <p:embed/>
                  <p:pic>
                    <p:nvPicPr>
                      <p:cNvPr id="0" name="图片 3085"/>
                      <p:cNvPicPr/>
                      <p:nvPr/>
                    </p:nvPicPr>
                    <p:blipFill>
                      <a:blip r:embed="rId2"/>
                      <a:stretch>
                        <a:fillRect/>
                      </a:stretch>
                    </p:blipFill>
                    <p:spPr>
                      <a:xfrm>
                        <a:off x="6532563" y="4803775"/>
                        <a:ext cx="444500" cy="357188"/>
                      </a:xfrm>
                      <a:prstGeom prst="rect">
                        <a:avLst/>
                      </a:prstGeom>
                      <a:noFill/>
                      <a:ln w="38100">
                        <a:noFill/>
                        <a:miter/>
                      </a:ln>
                    </p:spPr>
                  </p:pic>
                </p:oleObj>
              </mc:Fallback>
            </mc:AlternateContent>
          </a:graphicData>
        </a:graphic>
      </p:graphicFrame>
      <p:sp>
        <p:nvSpPr>
          <p:cNvPr id="174253" name="直接连接符 174252"/>
          <p:cNvSpPr/>
          <p:nvPr/>
        </p:nvSpPr>
        <p:spPr>
          <a:xfrm flipV="1">
            <a:off x="5172075" y="4592638"/>
            <a:ext cx="1557338" cy="12700"/>
          </a:xfrm>
          <a:prstGeom prst="line">
            <a:avLst/>
          </a:prstGeom>
          <a:ln w="28575" cap="flat" cmpd="sng">
            <a:solidFill>
              <a:schemeClr val="tx1"/>
            </a:solidFill>
            <a:prstDash val="solid"/>
            <a:headEnd type="none" w="med" len="med"/>
            <a:tailEnd type="none" w="med" len="med"/>
          </a:ln>
        </p:spPr>
      </p:sp>
      <p:sp>
        <p:nvSpPr>
          <p:cNvPr id="174254" name="直接连接符 174253"/>
          <p:cNvSpPr/>
          <p:nvPr/>
        </p:nvSpPr>
        <p:spPr>
          <a:xfrm>
            <a:off x="5181600" y="4605338"/>
            <a:ext cx="0" cy="195262"/>
          </a:xfrm>
          <a:prstGeom prst="line">
            <a:avLst/>
          </a:prstGeom>
          <a:ln w="28575" cap="flat" cmpd="sng">
            <a:solidFill>
              <a:schemeClr val="tx1"/>
            </a:solidFill>
            <a:prstDash val="solid"/>
            <a:headEnd type="none" w="med" len="med"/>
            <a:tailEnd type="none" w="med" len="med"/>
          </a:ln>
        </p:spPr>
      </p:sp>
      <p:sp>
        <p:nvSpPr>
          <p:cNvPr id="174255" name="直接连接符 174254"/>
          <p:cNvSpPr/>
          <p:nvPr/>
        </p:nvSpPr>
        <p:spPr>
          <a:xfrm>
            <a:off x="5691188" y="4614863"/>
            <a:ext cx="0" cy="195262"/>
          </a:xfrm>
          <a:prstGeom prst="line">
            <a:avLst/>
          </a:prstGeom>
          <a:ln w="28575" cap="flat" cmpd="sng">
            <a:solidFill>
              <a:schemeClr val="tx1"/>
            </a:solidFill>
            <a:prstDash val="solid"/>
            <a:headEnd type="none" w="med" len="med"/>
            <a:tailEnd type="none" w="med" len="med"/>
          </a:ln>
        </p:spPr>
      </p:sp>
      <p:sp>
        <p:nvSpPr>
          <p:cNvPr id="174256" name="直接连接符 174255"/>
          <p:cNvSpPr/>
          <p:nvPr/>
        </p:nvSpPr>
        <p:spPr>
          <a:xfrm>
            <a:off x="6229350" y="4610100"/>
            <a:ext cx="0" cy="195263"/>
          </a:xfrm>
          <a:prstGeom prst="line">
            <a:avLst/>
          </a:prstGeom>
          <a:ln w="28575" cap="flat" cmpd="sng">
            <a:solidFill>
              <a:schemeClr val="tx1"/>
            </a:solidFill>
            <a:prstDash val="solid"/>
            <a:headEnd type="none" w="med" len="med"/>
            <a:tailEnd type="none" w="med" len="med"/>
          </a:ln>
        </p:spPr>
      </p:sp>
      <p:sp>
        <p:nvSpPr>
          <p:cNvPr id="174257" name="直接连接符 174256"/>
          <p:cNvSpPr/>
          <p:nvPr/>
        </p:nvSpPr>
        <p:spPr>
          <a:xfrm>
            <a:off x="6729413" y="4610100"/>
            <a:ext cx="0" cy="223838"/>
          </a:xfrm>
          <a:prstGeom prst="line">
            <a:avLst/>
          </a:prstGeom>
          <a:ln w="28575" cap="flat" cmpd="sng">
            <a:solidFill>
              <a:schemeClr val="tx1"/>
            </a:solidFill>
            <a:prstDash val="solid"/>
            <a:headEnd type="none" w="med" len="med"/>
            <a:tailEnd type="none" w="med" len="med"/>
          </a:ln>
        </p:spPr>
      </p:sp>
      <p:grpSp>
        <p:nvGrpSpPr>
          <p:cNvPr id="174258" name="组合 174257"/>
          <p:cNvGrpSpPr/>
          <p:nvPr/>
        </p:nvGrpSpPr>
        <p:grpSpPr>
          <a:xfrm>
            <a:off x="6145213" y="4181475"/>
            <a:ext cx="501650" cy="233363"/>
            <a:chOff x="3600" y="219"/>
            <a:chExt cx="360" cy="175"/>
          </a:xfrm>
        </p:grpSpPr>
        <p:sp>
          <p:nvSpPr>
            <p:cNvPr id="174259" name="椭圆 174258"/>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4260" name="直接连接符 174259"/>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4261" name="直接连接符 17426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4262" name="矩形 174261"/>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4263" name="椭圆 174262"/>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4264" name="组合 174263"/>
            <p:cNvGrpSpPr/>
            <p:nvPr/>
          </p:nvGrpSpPr>
          <p:grpSpPr>
            <a:xfrm>
              <a:off x="3686" y="244"/>
              <a:ext cx="177" cy="66"/>
              <a:chOff x="2848" y="848"/>
              <a:chExt cx="140" cy="98"/>
            </a:xfrm>
          </p:grpSpPr>
          <p:sp>
            <p:nvSpPr>
              <p:cNvPr id="174265" name="直接连接符 17426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4266" name="直接连接符 17426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4267" name="直接连接符 17426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4268" name="组合 174267"/>
            <p:cNvGrpSpPr/>
            <p:nvPr/>
          </p:nvGrpSpPr>
          <p:grpSpPr>
            <a:xfrm flipV="1">
              <a:off x="3686" y="243"/>
              <a:ext cx="177" cy="66"/>
              <a:chOff x="2848" y="848"/>
              <a:chExt cx="140" cy="98"/>
            </a:xfrm>
          </p:grpSpPr>
          <p:sp>
            <p:nvSpPr>
              <p:cNvPr id="174269" name="直接连接符 17426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4270" name="直接连接符 17426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4271" name="直接连接符 17427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4272" name="直接连接符 174271"/>
          <p:cNvSpPr/>
          <p:nvPr/>
        </p:nvSpPr>
        <p:spPr>
          <a:xfrm>
            <a:off x="6391275" y="3133725"/>
            <a:ext cx="0" cy="1062038"/>
          </a:xfrm>
          <a:prstGeom prst="line">
            <a:avLst/>
          </a:prstGeom>
          <a:ln w="28575" cap="flat" cmpd="sng">
            <a:solidFill>
              <a:schemeClr val="tx1"/>
            </a:solidFill>
            <a:prstDash val="solid"/>
            <a:headEnd type="none" w="med" len="med"/>
            <a:tailEnd type="none" w="med" len="med"/>
          </a:ln>
        </p:spPr>
      </p:sp>
      <p:sp>
        <p:nvSpPr>
          <p:cNvPr id="174273" name="直接连接符 174272"/>
          <p:cNvSpPr/>
          <p:nvPr/>
        </p:nvSpPr>
        <p:spPr>
          <a:xfrm>
            <a:off x="6396038" y="4419600"/>
            <a:ext cx="0" cy="166688"/>
          </a:xfrm>
          <a:prstGeom prst="line">
            <a:avLst/>
          </a:prstGeom>
          <a:ln w="28575" cap="flat" cmpd="sng">
            <a:solidFill>
              <a:schemeClr val="tx1"/>
            </a:solidFill>
            <a:prstDash val="solid"/>
            <a:headEnd type="none" w="med" len="med"/>
            <a:tailEnd type="none" w="med" len="med"/>
          </a:ln>
        </p:spPr>
      </p:sp>
      <p:sp>
        <p:nvSpPr>
          <p:cNvPr id="174274" name="文本框 174273"/>
          <p:cNvSpPr txBox="1"/>
          <p:nvPr/>
        </p:nvSpPr>
        <p:spPr>
          <a:xfrm>
            <a:off x="4859338" y="3930650"/>
            <a:ext cx="9969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机构网络</a:t>
            </a:r>
            <a:endParaRPr lang="zh-CN" altLang="en-US" dirty="0">
              <a:solidFill>
                <a:schemeClr val="accent2"/>
              </a:solidFill>
              <a:latin typeface="Times New Roman" panose="02020503050405090304" pitchFamily="18" charset="0"/>
              <a:ea typeface="宋体" pitchFamily="2" charset="-122"/>
            </a:endParaRPr>
          </a:p>
        </p:txBody>
      </p:sp>
      <p:sp>
        <p:nvSpPr>
          <p:cNvPr id="174275" name="文本框 174274"/>
          <p:cNvSpPr txBox="1"/>
          <p:nvPr/>
        </p:nvSpPr>
        <p:spPr>
          <a:xfrm>
            <a:off x="6599873" y="4294188"/>
            <a:ext cx="1513205" cy="337185"/>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100Mbps LAN</a:t>
            </a:r>
            <a:endParaRPr lang="en-US" altLang="zh-CN">
              <a:solidFill>
                <a:schemeClr val="accent2"/>
              </a:solidFill>
              <a:latin typeface="Times New Roman" panose="02020503050405090304" pitchFamily="18" charset="0"/>
              <a:ea typeface="宋体" pitchFamily="2" charset="-122"/>
            </a:endParaRPr>
          </a:p>
        </p:txBody>
      </p:sp>
      <p:sp>
        <p:nvSpPr>
          <p:cNvPr id="174276" name="文本框 174275"/>
          <p:cNvSpPr txBox="1"/>
          <p:nvPr/>
        </p:nvSpPr>
        <p:spPr>
          <a:xfrm>
            <a:off x="6392863" y="3322638"/>
            <a:ext cx="1151890" cy="583565"/>
          </a:xfrm>
          <a:prstGeom prst="rect">
            <a:avLst/>
          </a:prstGeom>
          <a:noFill/>
          <a:ln w="9525">
            <a:noFill/>
          </a:ln>
        </p:spPr>
        <p:txBody>
          <a:bodyPr wrap="none" anchor="t" anchorCtr="0">
            <a:spAutoFit/>
          </a:bodyPr>
          <a:p>
            <a:pPr>
              <a:spcBef>
                <a:spcPct val="0"/>
              </a:spcBef>
            </a:pPr>
            <a:r>
              <a:rPr lang="en-US" altLang="zh-CN" sz="1600">
                <a:latin typeface="Comic Sans MS" panose="030F0902030302020204" pitchFamily="66" charset="0"/>
                <a:ea typeface="宋体" pitchFamily="2" charset="-122"/>
              </a:rPr>
              <a:t>100 Mbps </a:t>
            </a:r>
            <a:endParaRPr lang="en-US" altLang="zh-CN" sz="1600">
              <a:latin typeface="Comic Sans MS" panose="030F0902030302020204" pitchFamily="66" charset="0"/>
              <a:ea typeface="宋体" pitchFamily="2" charset="-122"/>
            </a:endParaRPr>
          </a:p>
          <a:p>
            <a:pPr>
              <a:spcBef>
                <a:spcPct val="0"/>
              </a:spcBef>
            </a:pPr>
            <a:r>
              <a:rPr lang="zh-CN" altLang="en-US" sz="1600" dirty="0">
                <a:latin typeface="Comic Sans MS" panose="030F0902030302020204" pitchFamily="66" charset="0"/>
                <a:ea typeface="宋体" pitchFamily="2" charset="-122"/>
              </a:rPr>
              <a:t>访问链路</a:t>
            </a:r>
            <a:endParaRPr lang="zh-CN" altLang="en-US" dirty="0">
              <a:solidFill>
                <a:schemeClr val="accent2"/>
              </a:solidFill>
              <a:latin typeface="Times New Roman" panose="02020503050405090304" pitchFamily="18" charset="0"/>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75107" name="标题 175106"/>
          <p:cNvSpPr>
            <a:spLocks noGrp="1"/>
          </p:cNvSpPr>
          <p:nvPr>
            <p:ph type="title"/>
          </p:nvPr>
        </p:nvSpPr>
        <p:spPr/>
        <p:txBody>
          <a:bodyPr anchor="ctr" anchorCtr="0"/>
          <a:p>
            <a:r>
              <a:rPr lang="zh-CN" altLang="en-US" sz="3600" dirty="0"/>
              <a:t>缓存例子 </a:t>
            </a:r>
            <a:r>
              <a:rPr lang="en-US" altLang="zh-CN" sz="3600"/>
              <a:t>(</a:t>
            </a:r>
            <a:r>
              <a:rPr lang="zh-CN" altLang="en-US" sz="3600" dirty="0"/>
              <a:t>续</a:t>
            </a:r>
            <a:r>
              <a:rPr lang="en-US" altLang="zh-CN" sz="3600"/>
              <a:t>)</a:t>
            </a:r>
            <a:endParaRPr lang="en-US" altLang="zh-CN" sz="3600"/>
          </a:p>
        </p:txBody>
      </p:sp>
      <p:sp>
        <p:nvSpPr>
          <p:cNvPr id="175108" name="文本占位符 175107"/>
          <p:cNvSpPr>
            <a:spLocks noGrp="1"/>
          </p:cNvSpPr>
          <p:nvPr>
            <p:ph type="body" sz="half" idx="1"/>
          </p:nvPr>
        </p:nvSpPr>
        <p:spPr>
          <a:xfrm>
            <a:off x="533400" y="1600200"/>
            <a:ext cx="3956050" cy="4648200"/>
          </a:xfrm>
        </p:spPr>
        <p:txBody>
          <a:bodyPr/>
          <a:p>
            <a:pPr>
              <a:lnSpc>
                <a:spcPct val="80000"/>
              </a:lnSpc>
              <a:buClr>
                <a:schemeClr val="accent2"/>
              </a:buClr>
              <a:buSzPct val="85000"/>
              <a:buFont typeface="ZapfDingbats" pitchFamily="82" charset="2"/>
              <a:buNone/>
            </a:pPr>
            <a:r>
              <a:rPr lang="zh-CN" altLang="en-US" sz="2400" dirty="0">
                <a:solidFill>
                  <a:srgbClr val="FF0000"/>
                </a:solidFill>
              </a:rPr>
              <a:t>安装缓存器</a:t>
            </a:r>
            <a:endParaRPr lang="zh-CN" altLang="en-US" sz="2400" dirty="0"/>
          </a:p>
          <a:p>
            <a:pPr>
              <a:lnSpc>
                <a:spcPct val="80000"/>
              </a:lnSpc>
              <a:buClr>
                <a:schemeClr val="accent2"/>
              </a:buClr>
              <a:buSzPct val="85000"/>
              <a:buFont typeface="ZapfDingbats" pitchFamily="82" charset="2"/>
            </a:pPr>
            <a:r>
              <a:rPr lang="zh-CN" altLang="en-US" sz="2000" dirty="0"/>
              <a:t>假定命中率是</a:t>
            </a:r>
            <a:r>
              <a:rPr lang="en-US" altLang="zh-CN" sz="2000"/>
              <a:t>0.4</a:t>
            </a:r>
            <a:endParaRPr lang="en-US" altLang="zh-CN" sz="2000"/>
          </a:p>
          <a:p>
            <a:pPr>
              <a:lnSpc>
                <a:spcPct val="80000"/>
              </a:lnSpc>
              <a:buClr>
                <a:schemeClr val="accent2"/>
              </a:buClr>
              <a:buSzPct val="85000"/>
              <a:buFont typeface="ZapfDingbats" pitchFamily="82" charset="2"/>
              <a:buNone/>
            </a:pPr>
            <a:r>
              <a:rPr lang="zh-CN" altLang="en-US" sz="2400" dirty="0">
                <a:solidFill>
                  <a:srgbClr val="FF0000"/>
                </a:solidFill>
              </a:rPr>
              <a:t>结果</a:t>
            </a:r>
            <a:endParaRPr lang="zh-CN" altLang="en-US" sz="2400" dirty="0"/>
          </a:p>
          <a:p>
            <a:pPr>
              <a:lnSpc>
                <a:spcPct val="80000"/>
              </a:lnSpc>
              <a:buClr>
                <a:schemeClr val="accent2"/>
              </a:buClr>
              <a:buSzPct val="85000"/>
              <a:buFont typeface="ZapfDingbats" pitchFamily="82" charset="2"/>
            </a:pPr>
            <a:r>
              <a:rPr lang="en-US" altLang="zh-CN" sz="2000"/>
              <a:t>40%</a:t>
            </a:r>
            <a:r>
              <a:rPr lang="zh-CN" altLang="en-US" sz="2000" dirty="0"/>
              <a:t>请求将几乎立即得到满足 </a:t>
            </a:r>
            <a:endParaRPr lang="en-US" altLang="zh-CN" sz="2000"/>
          </a:p>
          <a:p>
            <a:pPr>
              <a:lnSpc>
                <a:spcPct val="80000"/>
              </a:lnSpc>
              <a:buClr>
                <a:schemeClr val="accent2"/>
              </a:buClr>
              <a:buSzPct val="85000"/>
              <a:buFont typeface="ZapfDingbats" pitchFamily="82" charset="2"/>
            </a:pPr>
            <a:r>
              <a:rPr lang="en-US" altLang="zh-CN" sz="2000"/>
              <a:t>60%</a:t>
            </a:r>
            <a:r>
              <a:rPr lang="zh-CN" altLang="en-US" sz="2000" dirty="0"/>
              <a:t>请求由起始服务器 满足</a:t>
            </a:r>
            <a:endParaRPr lang="zh-CN" altLang="en-US" sz="2000" dirty="0"/>
          </a:p>
          <a:p>
            <a:pPr>
              <a:lnSpc>
                <a:spcPct val="80000"/>
              </a:lnSpc>
              <a:buClr>
                <a:schemeClr val="accent2"/>
              </a:buClr>
              <a:buSzPct val="85000"/>
              <a:buFont typeface="ZapfDingbats" pitchFamily="82" charset="2"/>
            </a:pPr>
            <a:r>
              <a:rPr lang="zh-CN" altLang="en-US" sz="2000" dirty="0"/>
              <a:t>访问链路的利用率减少到</a:t>
            </a:r>
            <a:r>
              <a:rPr lang="en-US" altLang="zh-CN" sz="2000"/>
              <a:t>60%, </a:t>
            </a:r>
            <a:r>
              <a:rPr lang="zh-CN" altLang="en-US" sz="2000" dirty="0"/>
              <a:t>产生可忽略不计的时延</a:t>
            </a:r>
            <a:r>
              <a:rPr lang="en-US" altLang="zh-CN" sz="2000"/>
              <a:t> (</a:t>
            </a:r>
            <a:r>
              <a:rPr lang="zh-CN" altLang="en-US" sz="2000" dirty="0"/>
              <a:t>如</a:t>
            </a:r>
            <a:r>
              <a:rPr lang="en-US" altLang="zh-CN" sz="2000"/>
              <a:t>10 </a:t>
            </a:r>
            <a:r>
              <a:rPr lang="en-US" altLang="zh-CN" sz="2000" err="1"/>
              <a:t>msec</a:t>
            </a:r>
            <a:r>
              <a:rPr lang="en-US" altLang="zh-CN" sz="2000"/>
              <a:t>)</a:t>
            </a:r>
            <a:endParaRPr lang="en-US" altLang="zh-CN" sz="2000"/>
          </a:p>
          <a:p>
            <a:pPr>
              <a:lnSpc>
                <a:spcPct val="80000"/>
              </a:lnSpc>
              <a:buClr>
                <a:schemeClr val="accent2"/>
              </a:buClr>
              <a:buSzPct val="85000"/>
              <a:buFont typeface="ZapfDingbats" pitchFamily="82" charset="2"/>
            </a:pPr>
            <a:r>
              <a:rPr lang="zh-CN" altLang="en-US" sz="2000" dirty="0"/>
              <a:t>总平均时延</a:t>
            </a:r>
            <a:r>
              <a:rPr lang="en-US" altLang="zh-CN" sz="2000"/>
              <a:t>= </a:t>
            </a:r>
            <a:r>
              <a:rPr lang="zh-CN" altLang="en-US" sz="2000" dirty="0"/>
              <a:t>因特网时延 </a:t>
            </a:r>
            <a:r>
              <a:rPr lang="en-US" altLang="zh-CN" sz="2000"/>
              <a:t>+ </a:t>
            </a:r>
            <a:r>
              <a:rPr lang="zh-CN" altLang="en-US" sz="2000" dirty="0"/>
              <a:t>访问时延 </a:t>
            </a:r>
            <a:r>
              <a:rPr lang="en-US" altLang="zh-CN" sz="2000"/>
              <a:t>+ LAN</a:t>
            </a:r>
            <a:r>
              <a:rPr lang="zh-CN" altLang="en-US" sz="2000" dirty="0"/>
              <a:t>时延   </a:t>
            </a:r>
            <a:r>
              <a:rPr lang="en-US" altLang="zh-CN" sz="2000"/>
              <a:t>= </a:t>
            </a:r>
            <a:endParaRPr lang="en-US" altLang="zh-CN" sz="2000"/>
          </a:p>
          <a:p>
            <a:pPr>
              <a:lnSpc>
                <a:spcPct val="80000"/>
              </a:lnSpc>
              <a:buClr>
                <a:schemeClr val="accent2"/>
              </a:buClr>
              <a:buSzPct val="85000"/>
              <a:buFont typeface="ZapfDingbats" pitchFamily="82" charset="2"/>
            </a:pPr>
            <a:endParaRPr lang="en-US" altLang="zh-CN" sz="2000"/>
          </a:p>
          <a:p>
            <a:pPr marL="0" indent="0">
              <a:lnSpc>
                <a:spcPct val="80000"/>
              </a:lnSpc>
              <a:buClr>
                <a:schemeClr val="accent2"/>
              </a:buClr>
              <a:buSzPct val="85000"/>
              <a:buFont typeface="ZapfDingbats" pitchFamily="82" charset="2"/>
              <a:buNone/>
            </a:pPr>
            <a:r>
              <a:rPr lang="en-US" altLang="zh-CN" sz="2000"/>
              <a:t>0.4*0.01+0 .6*(2.01) </a:t>
            </a:r>
            <a:r>
              <a:rPr lang="en-US" altLang="zh-CN" sz="2000" err="1"/>
              <a:t>secs</a:t>
            </a:r>
            <a:r>
              <a:rPr lang="en-US" altLang="zh-CN" sz="2000"/>
              <a:t>  + </a:t>
            </a:r>
            <a:r>
              <a:rPr lang="zh-CN" altLang="en-US" sz="2000" dirty="0"/>
              <a:t>毫秒</a:t>
            </a:r>
            <a:r>
              <a:rPr lang="en-US" altLang="zh-CN" sz="2000"/>
              <a:t>&lt; 1.4 </a:t>
            </a:r>
            <a:r>
              <a:rPr lang="en-US" altLang="zh-CN" sz="2000" err="1"/>
              <a:t>secs</a:t>
            </a:r>
            <a:endParaRPr lang="en-US" altLang="zh-CN" sz="2000"/>
          </a:p>
          <a:p>
            <a:pPr>
              <a:lnSpc>
                <a:spcPct val="80000"/>
              </a:lnSpc>
              <a:buClr>
                <a:schemeClr val="accent2"/>
              </a:buClr>
              <a:buSzPct val="85000"/>
              <a:buFont typeface="ZapfDingbats" pitchFamily="82" charset="2"/>
            </a:pPr>
            <a:endParaRPr lang="en-US" altLang="zh-CN" sz="2400"/>
          </a:p>
        </p:txBody>
      </p:sp>
      <p:sp>
        <p:nvSpPr>
          <p:cNvPr id="175217" name="直接连接符 175216"/>
          <p:cNvSpPr/>
          <p:nvPr/>
        </p:nvSpPr>
        <p:spPr>
          <a:xfrm>
            <a:off x="5067300" y="2076450"/>
            <a:ext cx="285750" cy="114300"/>
          </a:xfrm>
          <a:prstGeom prst="line">
            <a:avLst/>
          </a:prstGeom>
          <a:ln w="28575" cap="flat" cmpd="sng">
            <a:solidFill>
              <a:schemeClr val="accent2"/>
            </a:solidFill>
            <a:prstDash val="solid"/>
            <a:headEnd type="none" w="med" len="med"/>
            <a:tailEnd type="none" w="med" len="med"/>
          </a:ln>
        </p:spPr>
      </p:sp>
      <p:grpSp>
        <p:nvGrpSpPr>
          <p:cNvPr id="175218" name="组合 175217"/>
          <p:cNvGrpSpPr/>
          <p:nvPr/>
        </p:nvGrpSpPr>
        <p:grpSpPr>
          <a:xfrm>
            <a:off x="4878388" y="1698625"/>
            <a:ext cx="184150" cy="542925"/>
            <a:chOff x="4180" y="783"/>
            <a:chExt cx="150" cy="307"/>
          </a:xfrm>
        </p:grpSpPr>
        <p:sp>
          <p:nvSpPr>
            <p:cNvPr id="175219" name="平行四边形 17521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220" name="矩形 175219"/>
            <p:cNvSpPr/>
            <p:nvPr/>
          </p:nvSpPr>
          <p:spPr>
            <a:xfrm>
              <a:off x="4256" y="785"/>
              <a:ext cx="69" cy="236"/>
            </a:xfrm>
            <a:prstGeom prst="rect">
              <a:avLst/>
            </a:prstGeom>
            <a:solidFill>
              <a:srgbClr val="33CCCC"/>
            </a:solidFill>
            <a:ln w="9525">
              <a:noFill/>
            </a:ln>
          </p:spPr>
          <p:txBody>
            <a:bodyPr/>
            <a:p>
              <a:endParaRPr lang="zh-CN" altLang="en-US"/>
            </a:p>
          </p:txBody>
        </p:sp>
        <p:sp>
          <p:nvSpPr>
            <p:cNvPr id="175221" name="矩形 17522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22" name="平行四边形 17522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23" name="直接连接符 17522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224" name="直接连接符 17522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225" name="矩形 17522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226" name="矩形 175225"/>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5227" name="组合 175226"/>
          <p:cNvGrpSpPr/>
          <p:nvPr/>
        </p:nvGrpSpPr>
        <p:grpSpPr>
          <a:xfrm>
            <a:off x="5802313" y="1155700"/>
            <a:ext cx="184150" cy="542925"/>
            <a:chOff x="4180" y="783"/>
            <a:chExt cx="150" cy="307"/>
          </a:xfrm>
        </p:grpSpPr>
        <p:sp>
          <p:nvSpPr>
            <p:cNvPr id="175228" name="平行四边形 17522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229" name="矩形 175228"/>
            <p:cNvSpPr/>
            <p:nvPr/>
          </p:nvSpPr>
          <p:spPr>
            <a:xfrm>
              <a:off x="4256" y="785"/>
              <a:ext cx="69" cy="236"/>
            </a:xfrm>
            <a:prstGeom prst="rect">
              <a:avLst/>
            </a:prstGeom>
            <a:solidFill>
              <a:srgbClr val="33CCCC"/>
            </a:solidFill>
            <a:ln w="9525">
              <a:noFill/>
            </a:ln>
          </p:spPr>
          <p:txBody>
            <a:bodyPr/>
            <a:p>
              <a:endParaRPr lang="zh-CN" altLang="en-US"/>
            </a:p>
          </p:txBody>
        </p:sp>
        <p:sp>
          <p:nvSpPr>
            <p:cNvPr id="175230" name="矩形 17522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31" name="平行四边形 17523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32" name="直接连接符 17523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233" name="直接连接符 17523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234" name="矩形 17523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235" name="矩形 175234"/>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5236" name="组合 175235"/>
          <p:cNvGrpSpPr/>
          <p:nvPr/>
        </p:nvGrpSpPr>
        <p:grpSpPr>
          <a:xfrm>
            <a:off x="6478588" y="1184275"/>
            <a:ext cx="184150" cy="542925"/>
            <a:chOff x="4180" y="783"/>
            <a:chExt cx="150" cy="307"/>
          </a:xfrm>
        </p:grpSpPr>
        <p:sp>
          <p:nvSpPr>
            <p:cNvPr id="175237" name="平行四边形 175236"/>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238" name="矩形 175237"/>
            <p:cNvSpPr/>
            <p:nvPr/>
          </p:nvSpPr>
          <p:spPr>
            <a:xfrm>
              <a:off x="4256" y="785"/>
              <a:ext cx="69" cy="236"/>
            </a:xfrm>
            <a:prstGeom prst="rect">
              <a:avLst/>
            </a:prstGeom>
            <a:solidFill>
              <a:srgbClr val="33CCCC"/>
            </a:solidFill>
            <a:ln w="9525">
              <a:noFill/>
            </a:ln>
          </p:spPr>
          <p:txBody>
            <a:bodyPr/>
            <a:p>
              <a:endParaRPr lang="zh-CN" altLang="en-US"/>
            </a:p>
          </p:txBody>
        </p:sp>
        <p:sp>
          <p:nvSpPr>
            <p:cNvPr id="175239" name="矩形 175238"/>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40" name="平行四边形 175239"/>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41" name="直接连接符 175240"/>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242" name="直接连接符 175241"/>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243" name="矩形 175242"/>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244" name="矩形 175243"/>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5245" name="组合 175244"/>
          <p:cNvGrpSpPr/>
          <p:nvPr/>
        </p:nvGrpSpPr>
        <p:grpSpPr>
          <a:xfrm>
            <a:off x="7059613" y="1365250"/>
            <a:ext cx="184150" cy="542925"/>
            <a:chOff x="4180" y="783"/>
            <a:chExt cx="150" cy="307"/>
          </a:xfrm>
        </p:grpSpPr>
        <p:sp>
          <p:nvSpPr>
            <p:cNvPr id="175246" name="平行四边形 17524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247" name="矩形 175246"/>
            <p:cNvSpPr/>
            <p:nvPr/>
          </p:nvSpPr>
          <p:spPr>
            <a:xfrm>
              <a:off x="4256" y="785"/>
              <a:ext cx="69" cy="236"/>
            </a:xfrm>
            <a:prstGeom prst="rect">
              <a:avLst/>
            </a:prstGeom>
            <a:solidFill>
              <a:srgbClr val="33CCCC"/>
            </a:solidFill>
            <a:ln w="9525">
              <a:noFill/>
            </a:ln>
          </p:spPr>
          <p:txBody>
            <a:bodyPr/>
            <a:p>
              <a:endParaRPr lang="zh-CN" altLang="en-US"/>
            </a:p>
          </p:txBody>
        </p:sp>
        <p:sp>
          <p:nvSpPr>
            <p:cNvPr id="175248" name="矩形 17524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49" name="平行四边形 17524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50" name="直接连接符 17524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251" name="直接连接符 17525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252" name="矩形 17525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253" name="矩形 175252"/>
            <p:cNvSpPr/>
            <p:nvPr/>
          </p:nvSpPr>
          <p:spPr>
            <a:xfrm>
              <a:off x="4202" y="924"/>
              <a:ext cx="48" cy="48"/>
            </a:xfrm>
            <a:prstGeom prst="rect">
              <a:avLst/>
            </a:prstGeom>
            <a:solidFill>
              <a:schemeClr val="bg1"/>
            </a:solidFill>
            <a:ln w="9525">
              <a:noFill/>
            </a:ln>
          </p:spPr>
          <p:txBody>
            <a:bodyPr/>
            <a:p>
              <a:endParaRPr lang="zh-CN" altLang="en-US"/>
            </a:p>
          </p:txBody>
        </p:sp>
      </p:grpSp>
      <p:grpSp>
        <p:nvGrpSpPr>
          <p:cNvPr id="175254" name="组合 175253"/>
          <p:cNvGrpSpPr/>
          <p:nvPr/>
        </p:nvGrpSpPr>
        <p:grpSpPr>
          <a:xfrm>
            <a:off x="7373938" y="2155825"/>
            <a:ext cx="184150" cy="542925"/>
            <a:chOff x="4180" y="783"/>
            <a:chExt cx="150" cy="307"/>
          </a:xfrm>
        </p:grpSpPr>
        <p:sp>
          <p:nvSpPr>
            <p:cNvPr id="175255" name="平行四边形 175254"/>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256" name="矩形 175255"/>
            <p:cNvSpPr/>
            <p:nvPr/>
          </p:nvSpPr>
          <p:spPr>
            <a:xfrm>
              <a:off x="4256" y="785"/>
              <a:ext cx="69" cy="236"/>
            </a:xfrm>
            <a:prstGeom prst="rect">
              <a:avLst/>
            </a:prstGeom>
            <a:solidFill>
              <a:srgbClr val="33CCCC"/>
            </a:solidFill>
            <a:ln w="9525">
              <a:noFill/>
            </a:ln>
          </p:spPr>
          <p:txBody>
            <a:bodyPr/>
            <a:p>
              <a:endParaRPr lang="zh-CN" altLang="en-US"/>
            </a:p>
          </p:txBody>
        </p:sp>
        <p:sp>
          <p:nvSpPr>
            <p:cNvPr id="175257" name="矩形 17525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58" name="平行四边形 17525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259" name="直接连接符 17525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260" name="直接连接符 17525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261" name="矩形 17526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262" name="矩形 175261"/>
            <p:cNvSpPr/>
            <p:nvPr/>
          </p:nvSpPr>
          <p:spPr>
            <a:xfrm>
              <a:off x="4202" y="924"/>
              <a:ext cx="48" cy="48"/>
            </a:xfrm>
            <a:prstGeom prst="rect">
              <a:avLst/>
            </a:prstGeom>
            <a:solidFill>
              <a:schemeClr val="bg1"/>
            </a:solidFill>
            <a:ln w="9525">
              <a:noFill/>
            </a:ln>
          </p:spPr>
          <p:txBody>
            <a:bodyPr/>
            <a:p>
              <a:endParaRPr lang="zh-CN" altLang="en-US"/>
            </a:p>
          </p:txBody>
        </p:sp>
      </p:grpSp>
      <p:sp>
        <p:nvSpPr>
          <p:cNvPr id="175263" name="文本框 175262"/>
          <p:cNvSpPr txBox="1"/>
          <p:nvPr/>
        </p:nvSpPr>
        <p:spPr>
          <a:xfrm>
            <a:off x="7353300" y="1212850"/>
            <a:ext cx="1327150" cy="366713"/>
          </a:xfrm>
          <a:prstGeom prst="rect">
            <a:avLst/>
          </a:prstGeom>
          <a:noFill/>
          <a:ln w="9525">
            <a:noFill/>
          </a:ln>
        </p:spPr>
        <p:txBody>
          <a:bodyPr wrap="none" anchor="t" anchorCtr="0">
            <a:spAutoFit/>
          </a:bodyPr>
          <a:p>
            <a:pPr algn="r">
              <a:spcBef>
                <a:spcPct val="0"/>
              </a:spcBef>
            </a:pPr>
            <a:r>
              <a:rPr lang="zh-CN" altLang="en-US" sz="1800" dirty="0">
                <a:latin typeface="Comic Sans MS" panose="030F0902030302020204" pitchFamily="66" charset="0"/>
                <a:ea typeface="宋体" pitchFamily="2" charset="-122"/>
              </a:rPr>
              <a:t>起始服务器</a:t>
            </a:r>
            <a:endParaRPr lang="zh-CN" altLang="en-US" sz="2000" dirty="0">
              <a:latin typeface="Times New Roman" panose="02020503050405090304" pitchFamily="18" charset="0"/>
              <a:ea typeface="宋体" pitchFamily="2" charset="-122"/>
            </a:endParaRPr>
          </a:p>
        </p:txBody>
      </p:sp>
      <p:sp>
        <p:nvSpPr>
          <p:cNvPr id="175264" name="直接连接符 175263"/>
          <p:cNvSpPr/>
          <p:nvPr/>
        </p:nvSpPr>
        <p:spPr>
          <a:xfrm>
            <a:off x="5876925" y="1695450"/>
            <a:ext cx="66675" cy="276225"/>
          </a:xfrm>
          <a:prstGeom prst="line">
            <a:avLst/>
          </a:prstGeom>
          <a:ln w="28575" cap="flat" cmpd="sng">
            <a:solidFill>
              <a:schemeClr val="accent2"/>
            </a:solidFill>
            <a:prstDash val="solid"/>
            <a:headEnd type="none" w="med" len="med"/>
            <a:tailEnd type="none" w="med" len="med"/>
          </a:ln>
        </p:spPr>
      </p:sp>
      <p:sp>
        <p:nvSpPr>
          <p:cNvPr id="175265" name="直接连接符 175264"/>
          <p:cNvSpPr/>
          <p:nvPr/>
        </p:nvSpPr>
        <p:spPr>
          <a:xfrm flipH="1">
            <a:off x="6505575" y="1733550"/>
            <a:ext cx="9525" cy="238125"/>
          </a:xfrm>
          <a:prstGeom prst="line">
            <a:avLst/>
          </a:prstGeom>
          <a:ln w="28575" cap="flat" cmpd="sng">
            <a:solidFill>
              <a:schemeClr val="accent2"/>
            </a:solidFill>
            <a:prstDash val="solid"/>
            <a:headEnd type="none" w="med" len="med"/>
            <a:tailEnd type="none" w="med" len="med"/>
          </a:ln>
        </p:spPr>
      </p:sp>
      <p:sp>
        <p:nvSpPr>
          <p:cNvPr id="175266" name="直接连接符 175265"/>
          <p:cNvSpPr/>
          <p:nvPr/>
        </p:nvSpPr>
        <p:spPr>
          <a:xfrm flipH="1">
            <a:off x="6962775" y="1895475"/>
            <a:ext cx="133350" cy="209550"/>
          </a:xfrm>
          <a:prstGeom prst="line">
            <a:avLst/>
          </a:prstGeom>
          <a:ln w="28575" cap="flat" cmpd="sng">
            <a:solidFill>
              <a:schemeClr val="accent2"/>
            </a:solidFill>
            <a:prstDash val="solid"/>
            <a:headEnd type="none" w="med" len="med"/>
            <a:tailEnd type="none" w="med" len="med"/>
          </a:ln>
        </p:spPr>
      </p:sp>
      <p:sp>
        <p:nvSpPr>
          <p:cNvPr id="175267" name="直接连接符 175266"/>
          <p:cNvSpPr/>
          <p:nvPr/>
        </p:nvSpPr>
        <p:spPr>
          <a:xfrm flipH="1" flipV="1">
            <a:off x="7124700" y="2657475"/>
            <a:ext cx="247650" cy="0"/>
          </a:xfrm>
          <a:prstGeom prst="line">
            <a:avLst/>
          </a:prstGeom>
          <a:ln w="28575" cap="flat" cmpd="sng">
            <a:solidFill>
              <a:schemeClr val="accent2"/>
            </a:solidFill>
            <a:prstDash val="solid"/>
            <a:headEnd type="none" w="med" len="med"/>
            <a:tailEnd type="none" w="med" len="med"/>
          </a:ln>
        </p:spPr>
      </p:sp>
      <p:sp>
        <p:nvSpPr>
          <p:cNvPr id="175268" name="任意多边形 175267"/>
          <p:cNvSpPr/>
          <p:nvPr/>
        </p:nvSpPr>
        <p:spPr>
          <a:xfrm>
            <a:off x="5162550" y="1689100"/>
            <a:ext cx="2174875" cy="1581150"/>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grpSp>
        <p:nvGrpSpPr>
          <p:cNvPr id="175269" name="组合 175268"/>
          <p:cNvGrpSpPr/>
          <p:nvPr/>
        </p:nvGrpSpPr>
        <p:grpSpPr>
          <a:xfrm>
            <a:off x="6145213" y="2890838"/>
            <a:ext cx="501650" cy="233362"/>
            <a:chOff x="3600" y="219"/>
            <a:chExt cx="360" cy="175"/>
          </a:xfrm>
        </p:grpSpPr>
        <p:sp>
          <p:nvSpPr>
            <p:cNvPr id="175270" name="椭圆 17526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5271" name="直接连接符 17527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5272" name="直接连接符 17527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5273" name="矩形 175272"/>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5274" name="椭圆 17527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5275" name="组合 175274"/>
            <p:cNvGrpSpPr/>
            <p:nvPr/>
          </p:nvGrpSpPr>
          <p:grpSpPr>
            <a:xfrm>
              <a:off x="3686" y="244"/>
              <a:ext cx="177" cy="66"/>
              <a:chOff x="2848" y="848"/>
              <a:chExt cx="140" cy="98"/>
            </a:xfrm>
          </p:grpSpPr>
          <p:sp>
            <p:nvSpPr>
              <p:cNvPr id="175276" name="直接连接符 17527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5277" name="直接连接符 17527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5278" name="直接连接符 17527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5279" name="组合 175278"/>
            <p:cNvGrpSpPr/>
            <p:nvPr/>
          </p:nvGrpSpPr>
          <p:grpSpPr>
            <a:xfrm flipV="1">
              <a:off x="3686" y="243"/>
              <a:ext cx="177" cy="66"/>
              <a:chOff x="2848" y="848"/>
              <a:chExt cx="140" cy="98"/>
            </a:xfrm>
          </p:grpSpPr>
          <p:sp>
            <p:nvSpPr>
              <p:cNvPr id="175280" name="直接连接符 17527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5281" name="直接连接符 17528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5282" name="直接连接符 17528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5283" name="文本框 175282"/>
          <p:cNvSpPr txBox="1"/>
          <p:nvPr/>
        </p:nvSpPr>
        <p:spPr>
          <a:xfrm>
            <a:off x="5535613" y="1982788"/>
            <a:ext cx="12001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公共因特网</a:t>
            </a:r>
            <a:endParaRPr lang="zh-CN" altLang="en-US" dirty="0">
              <a:solidFill>
                <a:schemeClr val="accent2"/>
              </a:solidFill>
              <a:latin typeface="Times New Roman" panose="02020503050405090304" pitchFamily="18" charset="0"/>
              <a:ea typeface="宋体" pitchFamily="2" charset="-122"/>
            </a:endParaRPr>
          </a:p>
        </p:txBody>
      </p:sp>
      <p:sp>
        <p:nvSpPr>
          <p:cNvPr id="175284" name="任意多边形 175283"/>
          <p:cNvSpPr/>
          <p:nvPr/>
        </p:nvSpPr>
        <p:spPr>
          <a:xfrm>
            <a:off x="4732338" y="4059238"/>
            <a:ext cx="2965450" cy="1390650"/>
          </a:xfrm>
          <a:custGeom>
            <a:avLst/>
            <a:gdLst/>
            <a:ahLst/>
            <a:cxnLst/>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CCFFFF"/>
          </a:solidFill>
          <a:ln w="9525">
            <a:noFill/>
          </a:ln>
        </p:spPr>
        <p:txBody>
          <a:bodyPr/>
          <a:p>
            <a:endParaRPr lang="zh-CN" altLang="en-US"/>
          </a:p>
        </p:txBody>
      </p:sp>
      <p:graphicFrame>
        <p:nvGraphicFramePr>
          <p:cNvPr id="175285" name="对象 175284"/>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3088" name="" r:id="rId1" imgW="1305560" imgH="1082675" progId="MS_ClipArt_Gallery.2">
                  <p:embed/>
                </p:oleObj>
              </mc:Choice>
              <mc:Fallback>
                <p:oleObj name="" r:id="rId1" imgW="1305560" imgH="1082675" progId="MS_ClipArt_Gallery.2">
                  <p:embed/>
                  <p:pic>
                    <p:nvPicPr>
                      <p:cNvPr id="0" name="图片 3087"/>
                      <p:cNvPicPr/>
                      <p:nvPr/>
                    </p:nvPicPr>
                    <p:blipFill>
                      <a:blip r:embed="rId2"/>
                      <a:stretch>
                        <a:fillRect/>
                      </a:stretch>
                    </p:blipFill>
                    <p:spPr>
                      <a:xfrm>
                        <a:off x="4979988" y="4803775"/>
                        <a:ext cx="444500" cy="357188"/>
                      </a:xfrm>
                      <a:prstGeom prst="rect">
                        <a:avLst/>
                      </a:prstGeom>
                      <a:noFill/>
                      <a:ln w="38100">
                        <a:noFill/>
                        <a:miter/>
                      </a:ln>
                    </p:spPr>
                  </p:pic>
                </p:oleObj>
              </mc:Fallback>
            </mc:AlternateContent>
          </a:graphicData>
        </a:graphic>
      </p:graphicFrame>
      <p:graphicFrame>
        <p:nvGraphicFramePr>
          <p:cNvPr id="175286" name="对象 175285"/>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3087" name="" r:id="rId3" imgW="1305560" imgH="1082675" progId="MS_ClipArt_Gallery.2">
                  <p:embed/>
                </p:oleObj>
              </mc:Choice>
              <mc:Fallback>
                <p:oleObj name="" r:id="rId3" imgW="1305560" imgH="1082675" progId="MS_ClipArt_Gallery.2">
                  <p:embed/>
                  <p:pic>
                    <p:nvPicPr>
                      <p:cNvPr id="0" name="图片 3086"/>
                      <p:cNvPicPr/>
                      <p:nvPr/>
                    </p:nvPicPr>
                    <p:blipFill>
                      <a:blip r:embed="rId2"/>
                      <a:stretch>
                        <a:fillRect/>
                      </a:stretch>
                    </p:blipFill>
                    <p:spPr>
                      <a:xfrm>
                        <a:off x="5484813" y="4803775"/>
                        <a:ext cx="444500" cy="357188"/>
                      </a:xfrm>
                      <a:prstGeom prst="rect">
                        <a:avLst/>
                      </a:prstGeom>
                      <a:noFill/>
                      <a:ln w="38100">
                        <a:noFill/>
                        <a:miter/>
                      </a:ln>
                    </p:spPr>
                  </p:pic>
                </p:oleObj>
              </mc:Fallback>
            </mc:AlternateContent>
          </a:graphicData>
        </a:graphic>
      </p:graphicFrame>
      <p:graphicFrame>
        <p:nvGraphicFramePr>
          <p:cNvPr id="175287" name="对象 175286"/>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3089" name="" r:id="rId4" imgW="1305560" imgH="1082675" progId="MS_ClipArt_Gallery.2">
                  <p:embed/>
                </p:oleObj>
              </mc:Choice>
              <mc:Fallback>
                <p:oleObj name="" r:id="rId4" imgW="1305560" imgH="1082675" progId="MS_ClipArt_Gallery.2">
                  <p:embed/>
                  <p:pic>
                    <p:nvPicPr>
                      <p:cNvPr id="0" name="图片 3088"/>
                      <p:cNvPicPr/>
                      <p:nvPr/>
                    </p:nvPicPr>
                    <p:blipFill>
                      <a:blip r:embed="rId2"/>
                      <a:stretch>
                        <a:fillRect/>
                      </a:stretch>
                    </p:blipFill>
                    <p:spPr>
                      <a:xfrm>
                        <a:off x="6018213" y="4794250"/>
                        <a:ext cx="444500" cy="357188"/>
                      </a:xfrm>
                      <a:prstGeom prst="rect">
                        <a:avLst/>
                      </a:prstGeom>
                      <a:noFill/>
                      <a:ln w="38100">
                        <a:noFill/>
                        <a:miter/>
                      </a:ln>
                    </p:spPr>
                  </p:pic>
                </p:oleObj>
              </mc:Fallback>
            </mc:AlternateContent>
          </a:graphicData>
        </a:graphic>
      </p:graphicFrame>
      <p:graphicFrame>
        <p:nvGraphicFramePr>
          <p:cNvPr id="175288" name="对象 175287"/>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3090" name="" r:id="rId5" imgW="1305560" imgH="1082675" progId="MS_ClipArt_Gallery.2">
                  <p:embed/>
                </p:oleObj>
              </mc:Choice>
              <mc:Fallback>
                <p:oleObj name="" r:id="rId5" imgW="1305560" imgH="1082675" progId="MS_ClipArt_Gallery.2">
                  <p:embed/>
                  <p:pic>
                    <p:nvPicPr>
                      <p:cNvPr id="0" name="图片 3089"/>
                      <p:cNvPicPr/>
                      <p:nvPr/>
                    </p:nvPicPr>
                    <p:blipFill>
                      <a:blip r:embed="rId2"/>
                      <a:stretch>
                        <a:fillRect/>
                      </a:stretch>
                    </p:blipFill>
                    <p:spPr>
                      <a:xfrm>
                        <a:off x="6532563" y="4803775"/>
                        <a:ext cx="444500" cy="357188"/>
                      </a:xfrm>
                      <a:prstGeom prst="rect">
                        <a:avLst/>
                      </a:prstGeom>
                      <a:noFill/>
                      <a:ln w="38100">
                        <a:noFill/>
                        <a:miter/>
                      </a:ln>
                    </p:spPr>
                  </p:pic>
                </p:oleObj>
              </mc:Fallback>
            </mc:AlternateContent>
          </a:graphicData>
        </a:graphic>
      </p:graphicFrame>
      <p:sp>
        <p:nvSpPr>
          <p:cNvPr id="175289" name="直接连接符 175288"/>
          <p:cNvSpPr/>
          <p:nvPr/>
        </p:nvSpPr>
        <p:spPr>
          <a:xfrm flipV="1">
            <a:off x="5172075" y="4584700"/>
            <a:ext cx="2019300" cy="20638"/>
          </a:xfrm>
          <a:prstGeom prst="line">
            <a:avLst/>
          </a:prstGeom>
          <a:ln w="28575" cap="flat" cmpd="sng">
            <a:solidFill>
              <a:schemeClr val="tx1"/>
            </a:solidFill>
            <a:prstDash val="solid"/>
            <a:headEnd type="none" w="med" len="med"/>
            <a:tailEnd type="none" w="med" len="med"/>
          </a:ln>
        </p:spPr>
      </p:sp>
      <p:sp>
        <p:nvSpPr>
          <p:cNvPr id="175290" name="直接连接符 175289"/>
          <p:cNvSpPr/>
          <p:nvPr/>
        </p:nvSpPr>
        <p:spPr>
          <a:xfrm>
            <a:off x="5181600" y="4605338"/>
            <a:ext cx="0" cy="195262"/>
          </a:xfrm>
          <a:prstGeom prst="line">
            <a:avLst/>
          </a:prstGeom>
          <a:ln w="28575" cap="flat" cmpd="sng">
            <a:solidFill>
              <a:schemeClr val="tx1"/>
            </a:solidFill>
            <a:prstDash val="solid"/>
            <a:headEnd type="none" w="med" len="med"/>
            <a:tailEnd type="none" w="med" len="med"/>
          </a:ln>
        </p:spPr>
      </p:sp>
      <p:sp>
        <p:nvSpPr>
          <p:cNvPr id="175291" name="直接连接符 175290"/>
          <p:cNvSpPr/>
          <p:nvPr/>
        </p:nvSpPr>
        <p:spPr>
          <a:xfrm>
            <a:off x="5691188" y="4614863"/>
            <a:ext cx="0" cy="195262"/>
          </a:xfrm>
          <a:prstGeom prst="line">
            <a:avLst/>
          </a:prstGeom>
          <a:ln w="28575" cap="flat" cmpd="sng">
            <a:solidFill>
              <a:schemeClr val="tx1"/>
            </a:solidFill>
            <a:prstDash val="solid"/>
            <a:headEnd type="none" w="med" len="med"/>
            <a:tailEnd type="none" w="med" len="med"/>
          </a:ln>
        </p:spPr>
      </p:sp>
      <p:sp>
        <p:nvSpPr>
          <p:cNvPr id="175292" name="直接连接符 175291"/>
          <p:cNvSpPr/>
          <p:nvPr/>
        </p:nvSpPr>
        <p:spPr>
          <a:xfrm>
            <a:off x="6229350" y="4610100"/>
            <a:ext cx="0" cy="195263"/>
          </a:xfrm>
          <a:prstGeom prst="line">
            <a:avLst/>
          </a:prstGeom>
          <a:ln w="28575" cap="flat" cmpd="sng">
            <a:solidFill>
              <a:schemeClr val="tx1"/>
            </a:solidFill>
            <a:prstDash val="solid"/>
            <a:headEnd type="none" w="med" len="med"/>
            <a:tailEnd type="none" w="med" len="med"/>
          </a:ln>
        </p:spPr>
      </p:sp>
      <p:sp>
        <p:nvSpPr>
          <p:cNvPr id="175293" name="直接连接符 175292"/>
          <p:cNvSpPr/>
          <p:nvPr/>
        </p:nvSpPr>
        <p:spPr>
          <a:xfrm>
            <a:off x="6729413" y="4610100"/>
            <a:ext cx="0" cy="223838"/>
          </a:xfrm>
          <a:prstGeom prst="line">
            <a:avLst/>
          </a:prstGeom>
          <a:ln w="28575" cap="flat" cmpd="sng">
            <a:solidFill>
              <a:schemeClr val="tx1"/>
            </a:solidFill>
            <a:prstDash val="solid"/>
            <a:headEnd type="none" w="med" len="med"/>
            <a:tailEnd type="none" w="med" len="med"/>
          </a:ln>
        </p:spPr>
      </p:sp>
      <p:grpSp>
        <p:nvGrpSpPr>
          <p:cNvPr id="175294" name="组合 175293"/>
          <p:cNvGrpSpPr/>
          <p:nvPr/>
        </p:nvGrpSpPr>
        <p:grpSpPr>
          <a:xfrm>
            <a:off x="6145213" y="4181475"/>
            <a:ext cx="501650" cy="233363"/>
            <a:chOff x="3600" y="219"/>
            <a:chExt cx="360" cy="175"/>
          </a:xfrm>
        </p:grpSpPr>
        <p:sp>
          <p:nvSpPr>
            <p:cNvPr id="175295" name="椭圆 175294"/>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75296" name="直接连接符 175295"/>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75297" name="直接连接符 175296"/>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75298" name="矩形 175297"/>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75299" name="椭圆 175298"/>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75300" name="组合 175299"/>
            <p:cNvGrpSpPr/>
            <p:nvPr/>
          </p:nvGrpSpPr>
          <p:grpSpPr>
            <a:xfrm>
              <a:off x="3686" y="244"/>
              <a:ext cx="177" cy="66"/>
              <a:chOff x="2848" y="848"/>
              <a:chExt cx="140" cy="98"/>
            </a:xfrm>
          </p:grpSpPr>
          <p:sp>
            <p:nvSpPr>
              <p:cNvPr id="175301" name="直接连接符 17530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5302" name="直接连接符 17530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5303" name="直接连接符 17530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75304" name="组合 175303"/>
            <p:cNvGrpSpPr/>
            <p:nvPr/>
          </p:nvGrpSpPr>
          <p:grpSpPr>
            <a:xfrm flipV="1">
              <a:off x="3686" y="243"/>
              <a:ext cx="177" cy="66"/>
              <a:chOff x="2848" y="848"/>
              <a:chExt cx="140" cy="98"/>
            </a:xfrm>
          </p:grpSpPr>
          <p:sp>
            <p:nvSpPr>
              <p:cNvPr id="175305" name="直接连接符 17530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75306" name="直接连接符 17530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5307" name="直接连接符 17530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75308" name="直接连接符 175307"/>
          <p:cNvSpPr/>
          <p:nvPr/>
        </p:nvSpPr>
        <p:spPr>
          <a:xfrm>
            <a:off x="6391275" y="3133725"/>
            <a:ext cx="0" cy="1062038"/>
          </a:xfrm>
          <a:prstGeom prst="line">
            <a:avLst/>
          </a:prstGeom>
          <a:ln w="28575" cap="flat" cmpd="sng">
            <a:solidFill>
              <a:schemeClr val="tx1"/>
            </a:solidFill>
            <a:prstDash val="solid"/>
            <a:headEnd type="none" w="med" len="med"/>
            <a:tailEnd type="none" w="med" len="med"/>
          </a:ln>
        </p:spPr>
      </p:sp>
      <p:sp>
        <p:nvSpPr>
          <p:cNvPr id="175309" name="直接连接符 175308"/>
          <p:cNvSpPr/>
          <p:nvPr/>
        </p:nvSpPr>
        <p:spPr>
          <a:xfrm>
            <a:off x="6396038" y="4419600"/>
            <a:ext cx="0" cy="166688"/>
          </a:xfrm>
          <a:prstGeom prst="line">
            <a:avLst/>
          </a:prstGeom>
          <a:ln w="28575" cap="flat" cmpd="sng">
            <a:solidFill>
              <a:schemeClr val="tx1"/>
            </a:solidFill>
            <a:prstDash val="solid"/>
            <a:headEnd type="none" w="med" len="med"/>
            <a:tailEnd type="none" w="med" len="med"/>
          </a:ln>
        </p:spPr>
      </p:sp>
      <p:sp>
        <p:nvSpPr>
          <p:cNvPr id="175310" name="文本框 175309"/>
          <p:cNvSpPr txBox="1"/>
          <p:nvPr/>
        </p:nvSpPr>
        <p:spPr>
          <a:xfrm>
            <a:off x="4859338" y="3930650"/>
            <a:ext cx="9969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机构网络</a:t>
            </a:r>
            <a:endParaRPr lang="zh-CN" altLang="en-US" dirty="0">
              <a:solidFill>
                <a:schemeClr val="accent2"/>
              </a:solidFill>
              <a:latin typeface="Times New Roman" panose="02020503050405090304" pitchFamily="18" charset="0"/>
              <a:ea typeface="宋体" pitchFamily="2" charset="-122"/>
            </a:endParaRPr>
          </a:p>
        </p:txBody>
      </p:sp>
      <p:sp>
        <p:nvSpPr>
          <p:cNvPr id="175311" name="文本框 175310"/>
          <p:cNvSpPr txBox="1"/>
          <p:nvPr/>
        </p:nvSpPr>
        <p:spPr>
          <a:xfrm>
            <a:off x="6569393" y="4294188"/>
            <a:ext cx="1574165" cy="337185"/>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100 Mbps LAN</a:t>
            </a:r>
            <a:endParaRPr lang="en-US" altLang="zh-CN">
              <a:solidFill>
                <a:schemeClr val="accent2"/>
              </a:solidFill>
              <a:latin typeface="Times New Roman" panose="02020503050405090304" pitchFamily="18" charset="0"/>
              <a:ea typeface="宋体" pitchFamily="2" charset="-122"/>
            </a:endParaRPr>
          </a:p>
        </p:txBody>
      </p:sp>
      <p:sp>
        <p:nvSpPr>
          <p:cNvPr id="175312" name="文本框 175311"/>
          <p:cNvSpPr txBox="1"/>
          <p:nvPr/>
        </p:nvSpPr>
        <p:spPr>
          <a:xfrm>
            <a:off x="6392863" y="3322638"/>
            <a:ext cx="1028065" cy="583565"/>
          </a:xfrm>
          <a:prstGeom prst="rect">
            <a:avLst/>
          </a:prstGeom>
          <a:noFill/>
          <a:ln w="9525">
            <a:noFill/>
          </a:ln>
        </p:spPr>
        <p:txBody>
          <a:bodyPr wrap="none" anchor="t" anchorCtr="0">
            <a:spAutoFit/>
          </a:bodyPr>
          <a:p>
            <a:pPr>
              <a:spcBef>
                <a:spcPct val="0"/>
              </a:spcBef>
            </a:pPr>
            <a:r>
              <a:rPr lang="en-US" altLang="zh-CN" sz="1600">
                <a:latin typeface="Comic Sans MS" panose="030F0902030302020204" pitchFamily="66" charset="0"/>
                <a:ea typeface="宋体" pitchFamily="2" charset="-122"/>
              </a:rPr>
              <a:t>15 Mbps </a:t>
            </a:r>
            <a:endParaRPr lang="en-US" altLang="zh-CN" sz="1600">
              <a:latin typeface="Comic Sans MS" panose="030F0902030302020204" pitchFamily="66" charset="0"/>
              <a:ea typeface="宋体" pitchFamily="2" charset="-122"/>
            </a:endParaRPr>
          </a:p>
          <a:p>
            <a:pPr>
              <a:spcBef>
                <a:spcPct val="0"/>
              </a:spcBef>
            </a:pPr>
            <a:r>
              <a:rPr lang="zh-CN" altLang="en-US" sz="1600" dirty="0">
                <a:latin typeface="Comic Sans MS" panose="030F0902030302020204" pitchFamily="66" charset="0"/>
                <a:ea typeface="宋体" pitchFamily="2" charset="-122"/>
              </a:rPr>
              <a:t>访问链路</a:t>
            </a:r>
            <a:endParaRPr lang="zh-CN" altLang="en-US" dirty="0">
              <a:solidFill>
                <a:schemeClr val="accent2"/>
              </a:solidFill>
              <a:latin typeface="Times New Roman" panose="02020503050405090304" pitchFamily="18" charset="0"/>
              <a:ea typeface="宋体" pitchFamily="2" charset="-122"/>
            </a:endParaRPr>
          </a:p>
        </p:txBody>
      </p:sp>
      <p:sp>
        <p:nvSpPr>
          <p:cNvPr id="175313" name="文本框 175312"/>
          <p:cNvSpPr txBox="1"/>
          <p:nvPr/>
        </p:nvSpPr>
        <p:spPr>
          <a:xfrm>
            <a:off x="6616700" y="5400675"/>
            <a:ext cx="1327150" cy="366713"/>
          </a:xfrm>
          <a:prstGeom prst="rect">
            <a:avLst/>
          </a:prstGeom>
          <a:noFill/>
          <a:ln w="9525">
            <a:noFill/>
          </a:ln>
        </p:spPr>
        <p:txBody>
          <a:bodyPr wrap="none" anchor="t" anchorCtr="0">
            <a:spAutoFit/>
          </a:bodyPr>
          <a:p>
            <a:pPr algn="ctr">
              <a:spcBef>
                <a:spcPct val="0"/>
              </a:spcBef>
            </a:pPr>
            <a:r>
              <a:rPr lang="zh-CN" altLang="en-US" sz="1800" dirty="0">
                <a:solidFill>
                  <a:srgbClr val="FF0000"/>
                </a:solidFill>
                <a:latin typeface="Comic Sans MS" panose="030F0902030302020204" pitchFamily="66" charset="0"/>
                <a:ea typeface="宋体" pitchFamily="2" charset="-122"/>
              </a:rPr>
              <a:t>机构缓存器</a:t>
            </a:r>
            <a:endParaRPr lang="zh-CN" altLang="en-US" dirty="0">
              <a:solidFill>
                <a:schemeClr val="accent2"/>
              </a:solidFill>
              <a:latin typeface="Times New Roman" panose="02020503050405090304" pitchFamily="18" charset="0"/>
              <a:ea typeface="宋体" pitchFamily="2" charset="-122"/>
            </a:endParaRPr>
          </a:p>
        </p:txBody>
      </p:sp>
      <p:grpSp>
        <p:nvGrpSpPr>
          <p:cNvPr id="175186" name="组合 175185"/>
          <p:cNvGrpSpPr/>
          <p:nvPr/>
        </p:nvGrpSpPr>
        <p:grpSpPr>
          <a:xfrm>
            <a:off x="6986588" y="4533900"/>
            <a:ext cx="347662" cy="695325"/>
            <a:chOff x="4730" y="2897"/>
            <a:chExt cx="219" cy="438"/>
          </a:xfrm>
        </p:grpSpPr>
        <p:sp>
          <p:nvSpPr>
            <p:cNvPr id="175187" name="任意多边形 175186"/>
            <p:cNvSpPr/>
            <p:nvPr/>
          </p:nvSpPr>
          <p:spPr>
            <a:xfrm>
              <a:off x="4730" y="2897"/>
              <a:ext cx="219" cy="438"/>
            </a:xfrm>
            <a:custGeom>
              <a:avLst/>
              <a:gdLst/>
              <a:ahLst/>
              <a:cxnLst/>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w="9525">
              <a:noFill/>
            </a:ln>
          </p:spPr>
          <p:txBody>
            <a:bodyPr/>
            <a:p>
              <a:endParaRPr lang="zh-CN" altLang="en-US"/>
            </a:p>
          </p:txBody>
        </p:sp>
        <p:grpSp>
          <p:nvGrpSpPr>
            <p:cNvPr id="175188" name="组合 175187"/>
            <p:cNvGrpSpPr/>
            <p:nvPr/>
          </p:nvGrpSpPr>
          <p:grpSpPr>
            <a:xfrm>
              <a:off x="4771" y="2948"/>
              <a:ext cx="116" cy="342"/>
              <a:chOff x="4180" y="783"/>
              <a:chExt cx="150" cy="307"/>
            </a:xfrm>
          </p:grpSpPr>
          <p:sp>
            <p:nvSpPr>
              <p:cNvPr id="175189" name="平行四边形 17518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75190" name="矩形 175189"/>
              <p:cNvSpPr/>
              <p:nvPr/>
            </p:nvSpPr>
            <p:spPr>
              <a:xfrm>
                <a:off x="4256" y="785"/>
                <a:ext cx="69" cy="236"/>
              </a:xfrm>
              <a:prstGeom prst="rect">
                <a:avLst/>
              </a:prstGeom>
              <a:solidFill>
                <a:srgbClr val="33CCCC"/>
              </a:solidFill>
              <a:ln w="9525">
                <a:noFill/>
              </a:ln>
            </p:spPr>
            <p:txBody>
              <a:bodyPr/>
              <a:p>
                <a:endParaRPr lang="zh-CN" altLang="en-US"/>
              </a:p>
            </p:txBody>
          </p:sp>
          <p:sp>
            <p:nvSpPr>
              <p:cNvPr id="175191" name="矩形 17519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192" name="平行四边形 17519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75193" name="直接连接符 17519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75194" name="直接连接符 17519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75195" name="矩形 17519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75196" name="矩形 175195"/>
              <p:cNvSpPr/>
              <p:nvPr/>
            </p:nvSpPr>
            <p:spPr>
              <a:xfrm>
                <a:off x="4202" y="924"/>
                <a:ext cx="48" cy="48"/>
              </a:xfrm>
              <a:prstGeom prst="rect">
                <a:avLst/>
              </a:prstGeom>
              <a:solidFill>
                <a:schemeClr val="bg1"/>
              </a:solidFill>
              <a:ln w="9525">
                <a:noFill/>
              </a:ln>
            </p:spPr>
            <p:txBody>
              <a:bodyPr/>
              <a:p>
                <a:endParaRPr lang="zh-CN" altLang="en-US"/>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1202" name="标题 51201"/>
          <p:cNvSpPr>
            <a:spLocks noGrp="1"/>
          </p:cNvSpPr>
          <p:nvPr>
            <p:ph type="title"/>
            <p:custDataLst>
              <p:tags r:id="rId1"/>
            </p:custDataLst>
          </p:nvPr>
        </p:nvSpPr>
        <p:spPr>
          <a:xfrm>
            <a:off x="342900" y="228600"/>
            <a:ext cx="7962900" cy="1143000"/>
          </a:xfrm>
        </p:spPr>
        <p:txBody>
          <a:bodyPr anchor="ctr" anchorCtr="0"/>
          <a:p>
            <a:r>
              <a:rPr lang="zh-CN" altLang="en-US" sz="3200" dirty="0"/>
              <a:t>条件</a:t>
            </a:r>
            <a:r>
              <a:rPr lang="en-US" altLang="zh-CN" sz="3200"/>
              <a:t>GET</a:t>
            </a:r>
            <a:r>
              <a:rPr lang="zh-CN" altLang="en-US" sz="3200" dirty="0"/>
              <a:t>方法</a:t>
            </a:r>
            <a:endParaRPr lang="zh-CN" altLang="en-US" dirty="0"/>
          </a:p>
        </p:txBody>
      </p:sp>
      <p:sp>
        <p:nvSpPr>
          <p:cNvPr id="51204" name="直接连接符 51203"/>
          <p:cNvSpPr/>
          <p:nvPr>
            <p:custDataLst>
              <p:tags r:id="rId2"/>
            </p:custDataLst>
          </p:nvPr>
        </p:nvSpPr>
        <p:spPr>
          <a:xfrm>
            <a:off x="4276725" y="2114550"/>
            <a:ext cx="3305175" cy="381000"/>
          </a:xfrm>
          <a:prstGeom prst="line">
            <a:avLst/>
          </a:prstGeom>
          <a:ln w="19050" cap="flat" cmpd="sng">
            <a:solidFill>
              <a:schemeClr val="tx1"/>
            </a:solidFill>
            <a:prstDash val="solid"/>
            <a:headEnd type="none" w="med" len="med"/>
            <a:tailEnd type="triangle" w="med" len="med"/>
          </a:ln>
        </p:spPr>
      </p:sp>
      <p:sp>
        <p:nvSpPr>
          <p:cNvPr id="51205" name="文本框 51204"/>
          <p:cNvSpPr txBox="1"/>
          <p:nvPr>
            <p:custDataLst>
              <p:tags r:id="rId3"/>
            </p:custDataLst>
          </p:nvPr>
        </p:nvSpPr>
        <p:spPr>
          <a:xfrm>
            <a:off x="1757363" y="1447483"/>
            <a:ext cx="1098550" cy="457200"/>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缓存器</a:t>
            </a:r>
            <a:endParaRPr lang="zh-CN" altLang="en-US" dirty="0">
              <a:latin typeface="Times New Roman" panose="02020503050405090304" pitchFamily="18" charset="0"/>
              <a:ea typeface="宋体" pitchFamily="2" charset="-122"/>
            </a:endParaRPr>
          </a:p>
        </p:txBody>
      </p:sp>
      <p:sp>
        <p:nvSpPr>
          <p:cNvPr id="51206" name="文本框 51205"/>
          <p:cNvSpPr txBox="1"/>
          <p:nvPr>
            <p:custDataLst>
              <p:tags r:id="rId4"/>
            </p:custDataLst>
          </p:nvPr>
        </p:nvSpPr>
        <p:spPr>
          <a:xfrm>
            <a:off x="7324725" y="1382713"/>
            <a:ext cx="1098550" cy="457200"/>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sp>
        <p:nvSpPr>
          <p:cNvPr id="51208" name="文本框 51207"/>
          <p:cNvSpPr txBox="1"/>
          <p:nvPr>
            <p:custDataLst>
              <p:tags r:id="rId5"/>
            </p:custDataLst>
          </p:nvPr>
        </p:nvSpPr>
        <p:spPr>
          <a:xfrm>
            <a:off x="2643505" y="1905000"/>
            <a:ext cx="4890135" cy="614045"/>
          </a:xfrm>
          <a:prstGeom prst="rect">
            <a:avLst/>
          </a:prstGeom>
          <a:solidFill>
            <a:schemeClr val="bg1"/>
          </a:solidFill>
          <a:ln w="9525" cap="flat" cmpd="sng">
            <a:solidFill>
              <a:schemeClr val="tx1"/>
            </a:solidFill>
            <a:prstDash val="solid"/>
            <a:miter/>
            <a:headEnd type="none" w="med" len="med"/>
            <a:tailEnd type="none" w="med" len="med"/>
          </a:ln>
        </p:spPr>
        <p:txBody>
          <a:bodyPr wrap="square">
            <a:spAutoFit/>
          </a:bodyPr>
          <a:p>
            <a:pPr algn="ctr">
              <a:spcBef>
                <a:spcPct val="0"/>
              </a:spcBef>
            </a:pPr>
            <a:r>
              <a:rPr lang="en-US" sz="1800">
                <a:latin typeface="Comic Sans MS" panose="030F0902030302020204" pitchFamily="66" charset="0"/>
                <a:ea typeface="宋体" pitchFamily="2" charset="-122"/>
              </a:rPr>
              <a:t>GET /fruit/kiwi.gif HTTP/</a:t>
            </a:r>
            <a:r>
              <a:rPr lang="en-US" altLang="zh-CN" sz="1600" b="1">
                <a:latin typeface="Courier New" panose="02070409020205090404" pitchFamily="49" charset="0"/>
                <a:ea typeface="宋体" pitchFamily="2" charset="-122"/>
              </a:rPr>
              <a:t> 1.0</a:t>
            </a:r>
            <a:endParaRPr lang="en-US" altLang="zh-CN" sz="1600" b="1">
              <a:latin typeface="Courier New" panose="02070409020205090404" pitchFamily="49" charset="0"/>
              <a:ea typeface="宋体" pitchFamily="2" charset="-122"/>
            </a:endParaRPr>
          </a:p>
          <a:p>
            <a:pPr algn="ctr">
              <a:spcBef>
                <a:spcPct val="0"/>
              </a:spcBef>
            </a:pPr>
            <a:r>
              <a:rPr lang="en-US" altLang="zh-CN" sz="1600" b="1">
                <a:solidFill>
                  <a:schemeClr val="tx1"/>
                </a:solidFill>
                <a:latin typeface="Courier New" panose="02070409020205090404" pitchFamily="49" charset="0"/>
                <a:ea typeface="宋体" pitchFamily="2" charset="-122"/>
              </a:rPr>
              <a:t>Host:www.exoitquecuisine.com</a:t>
            </a:r>
            <a:endParaRPr lang="en-US" altLang="zh-CN" sz="1600" b="1">
              <a:solidFill>
                <a:schemeClr val="tx1"/>
              </a:solidFill>
              <a:latin typeface="Courier New" panose="02070409020205090404" pitchFamily="49" charset="0"/>
              <a:ea typeface="宋体" pitchFamily="2" charset="-122"/>
            </a:endParaRPr>
          </a:p>
        </p:txBody>
      </p:sp>
      <p:sp>
        <p:nvSpPr>
          <p:cNvPr id="51209" name="直接连接符 51208"/>
          <p:cNvSpPr/>
          <p:nvPr>
            <p:custDataLst>
              <p:tags r:id="rId6"/>
            </p:custDataLst>
          </p:nvPr>
        </p:nvSpPr>
        <p:spPr>
          <a:xfrm flipH="1">
            <a:off x="4295775" y="3105150"/>
            <a:ext cx="3305175" cy="381000"/>
          </a:xfrm>
          <a:prstGeom prst="line">
            <a:avLst/>
          </a:prstGeom>
          <a:ln w="19050" cap="flat" cmpd="sng">
            <a:solidFill>
              <a:schemeClr val="tx1"/>
            </a:solidFill>
            <a:prstDash val="solid"/>
            <a:headEnd type="none" w="med" len="med"/>
            <a:tailEnd type="triangle" w="med" len="med"/>
          </a:ln>
        </p:spPr>
      </p:sp>
      <p:grpSp>
        <p:nvGrpSpPr>
          <p:cNvPr id="51230" name="组合 51229"/>
          <p:cNvGrpSpPr/>
          <p:nvPr/>
        </p:nvGrpSpPr>
        <p:grpSpPr>
          <a:xfrm>
            <a:off x="2595880" y="2698115"/>
            <a:ext cx="4937760" cy="1844675"/>
            <a:chOff x="2698" y="2036"/>
            <a:chExt cx="1665" cy="1162"/>
          </a:xfrm>
        </p:grpSpPr>
        <p:sp>
          <p:nvSpPr>
            <p:cNvPr id="51210" name="矩形 51209"/>
            <p:cNvSpPr/>
            <p:nvPr>
              <p:custDataLst>
                <p:tags r:id="rId7"/>
              </p:custDataLst>
            </p:nvPr>
          </p:nvSpPr>
          <p:spPr>
            <a:xfrm>
              <a:off x="2760" y="2071"/>
              <a:ext cx="1578" cy="465"/>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1211" name="文本框 51210"/>
            <p:cNvSpPr txBox="1"/>
            <p:nvPr>
              <p:custDataLst>
                <p:tags r:id="rId8"/>
              </p:custDataLst>
            </p:nvPr>
          </p:nvSpPr>
          <p:spPr>
            <a:xfrm>
              <a:off x="2698" y="2036"/>
              <a:ext cx="1665" cy="116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en-US" altLang="zh-CN" sz="1800">
                  <a:latin typeface="Comic Sans MS" panose="030F0902030302020204" pitchFamily="66" charset="0"/>
                  <a:ea typeface="宋体" pitchFamily="2" charset="-122"/>
                </a:rPr>
                <a:t>HTTP </a:t>
              </a:r>
              <a:r>
                <a:rPr lang="zh-CN" altLang="en-US" sz="1800" dirty="0">
                  <a:latin typeface="Comic Sans MS" panose="030F0902030302020204" pitchFamily="66" charset="0"/>
                  <a:ea typeface="宋体" pitchFamily="2" charset="-122"/>
                </a:rPr>
                <a:t>响应</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sym typeface="+mn-ea"/>
                </a:rPr>
                <a:t>HTTP/1.0 200 OK</a:t>
              </a:r>
              <a:endParaRPr lang="en-US" altLang="zh-CN" sz="1600" b="1">
                <a:latin typeface="Courier New" panose="02070409020205090404" pitchFamily="49" charset="0"/>
                <a:ea typeface="宋体" pitchFamily="2" charset="-122"/>
                <a:sym typeface="+mn-ea"/>
              </a:endParaRPr>
            </a:p>
            <a:p>
              <a:pPr algn="ctr">
                <a:spcBef>
                  <a:spcPct val="0"/>
                </a:spcBef>
              </a:pPr>
              <a:r>
                <a:rPr lang="en-US" altLang="zh-CN" sz="1600" b="1">
                  <a:latin typeface="Courier New" panose="02070409020205090404" pitchFamily="49" charset="0"/>
                  <a:ea typeface="宋体" pitchFamily="2" charset="-122"/>
                  <a:sym typeface="+mn-ea"/>
                </a:rPr>
                <a:t>Date:Sat, 3 Oct 2015 15:39:29</a:t>
              </a:r>
              <a:endParaRPr lang="en-US" altLang="zh-CN" sz="1600" b="1">
                <a:latin typeface="Courier New" panose="02070409020205090404" pitchFamily="49" charset="0"/>
                <a:ea typeface="宋体" pitchFamily="2" charset="-122"/>
                <a:sym typeface="+mn-ea"/>
              </a:endParaRPr>
            </a:p>
            <a:p>
              <a:pPr algn="ctr">
                <a:spcBef>
                  <a:spcPct val="0"/>
                </a:spcBef>
              </a:pPr>
              <a:r>
                <a:rPr lang="en-US" altLang="zh-CN" sz="1600" b="1">
                  <a:latin typeface="Courier New" panose="02070409020205090404" pitchFamily="49" charset="0"/>
                  <a:ea typeface="宋体" pitchFamily="2" charset="-122"/>
                </a:rPr>
                <a:t>Server:Apache/1.3.0</a:t>
              </a:r>
              <a:endParaRPr lang="en-US" altLang="zh-CN" sz="1600" b="1">
                <a:latin typeface="Courier New" panose="02070409020205090404" pitchFamily="49"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Last-Modified:</a:t>
              </a:r>
              <a:r>
                <a:rPr lang="en-US" altLang="zh-CN" sz="1600" b="1">
                  <a:solidFill>
                    <a:schemeClr val="accent6"/>
                  </a:solidFill>
                  <a:latin typeface="Courier New" panose="02070409020205090404" pitchFamily="49" charset="0"/>
                  <a:ea typeface="宋体" pitchFamily="2" charset="-122"/>
                  <a:sym typeface="+mn-ea"/>
                </a:rPr>
                <a:t>Wed,9,Sep 2015 09:23:24</a:t>
              </a:r>
              <a:endParaRPr lang="en-US" altLang="zh-CN" sz="1600" b="1">
                <a:solidFill>
                  <a:schemeClr val="accent6"/>
                </a:solidFill>
                <a:latin typeface="Courier New" panose="02070409020205090404" pitchFamily="49" charset="0"/>
                <a:ea typeface="宋体" pitchFamily="2" charset="-122"/>
                <a:sym typeface="+mn-ea"/>
              </a:endParaRPr>
            </a:p>
            <a:p>
              <a:pPr algn="ctr">
                <a:spcBef>
                  <a:spcPct val="0"/>
                </a:spcBef>
              </a:pPr>
              <a:r>
                <a:rPr lang="en-US" altLang="zh-CN" sz="1600" b="1">
                  <a:latin typeface="Courier New" panose="02070409020205090404" pitchFamily="49" charset="0"/>
                  <a:ea typeface="宋体" pitchFamily="2" charset="-122"/>
                </a:rPr>
                <a:t>Content-Type:image/gif</a:t>
              </a:r>
              <a:endParaRPr lang="en-US" altLang="zh-CN" sz="1600" b="1">
                <a:latin typeface="Courier New" panose="02070409020205090404" pitchFamily="49" charset="0"/>
                <a:ea typeface="宋体" pitchFamily="2" charset="-122"/>
              </a:endParaRPr>
            </a:p>
            <a:p>
              <a:pPr algn="ctr">
                <a:spcBef>
                  <a:spcPct val="0"/>
                </a:spcBef>
              </a:pPr>
              <a:r>
                <a:rPr lang="en-US" altLang="zh-CN" sz="1600" b="1">
                  <a:latin typeface="Courier New" panose="02070409020205090404" pitchFamily="49" charset="0"/>
                  <a:ea typeface="宋体" pitchFamily="2" charset="-122"/>
                  <a:sym typeface="+mn-ea"/>
                </a:rPr>
                <a:t>&lt;data&gt;</a:t>
              </a:r>
              <a:endParaRPr lang="en-US" altLang="zh-CN" sz="2000" b="1">
                <a:latin typeface="Courier New" panose="02070409020205090404" pitchFamily="49" charset="0"/>
                <a:ea typeface="宋体" pitchFamily="2" charset="-122"/>
              </a:endParaRPr>
            </a:p>
          </p:txBody>
        </p:sp>
      </p:grpSp>
      <p:sp>
        <p:nvSpPr>
          <p:cNvPr id="51231" name="直接连接符 51230"/>
          <p:cNvSpPr/>
          <p:nvPr>
            <p:custDataLst>
              <p:tags r:id="rId9"/>
            </p:custDataLst>
          </p:nvPr>
        </p:nvSpPr>
        <p:spPr>
          <a:xfrm>
            <a:off x="2741930" y="5010785"/>
            <a:ext cx="3905250" cy="0"/>
          </a:xfrm>
          <a:prstGeom prst="line">
            <a:avLst/>
          </a:prstGeom>
          <a:ln w="28575" cap="flat" cmpd="sng">
            <a:solidFill>
              <a:schemeClr val="accent2"/>
            </a:solidFill>
            <a:prstDash val="dash"/>
            <a:headEnd type="none" w="med" len="med"/>
            <a:tailEnd type="none" w="med" len="med"/>
          </a:ln>
        </p:spPr>
      </p:sp>
      <p:sp>
        <p:nvSpPr>
          <p:cNvPr id="51232" name="直接连接符 51231"/>
          <p:cNvSpPr/>
          <p:nvPr>
            <p:custDataLst>
              <p:tags r:id="rId10"/>
            </p:custDataLst>
          </p:nvPr>
        </p:nvSpPr>
        <p:spPr>
          <a:xfrm>
            <a:off x="2684780" y="5306060"/>
            <a:ext cx="3305175" cy="381000"/>
          </a:xfrm>
          <a:prstGeom prst="line">
            <a:avLst/>
          </a:prstGeom>
          <a:ln w="19050" cap="flat" cmpd="sng">
            <a:solidFill>
              <a:schemeClr val="tx1"/>
            </a:solidFill>
            <a:prstDash val="solid"/>
            <a:headEnd type="none" w="med" len="med"/>
            <a:tailEnd type="triangle" w="med" len="med"/>
          </a:ln>
        </p:spPr>
      </p:sp>
      <p:sp>
        <p:nvSpPr>
          <p:cNvPr id="51234" name="文本框 51233"/>
          <p:cNvSpPr txBox="1"/>
          <p:nvPr>
            <p:custDataLst>
              <p:tags r:id="rId11"/>
            </p:custDataLst>
          </p:nvPr>
        </p:nvSpPr>
        <p:spPr>
          <a:xfrm>
            <a:off x="2929255" y="5190490"/>
            <a:ext cx="4340860" cy="860425"/>
          </a:xfrm>
          <a:prstGeom prst="rect">
            <a:avLst/>
          </a:prstGeom>
          <a:solidFill>
            <a:schemeClr val="bg1"/>
          </a:solidFill>
          <a:ln w="9525" cap="flat" cmpd="sng">
            <a:solidFill>
              <a:schemeClr val="tx1"/>
            </a:solidFill>
            <a:prstDash val="solid"/>
            <a:miter/>
            <a:headEnd type="none" w="med" len="med"/>
            <a:tailEnd type="none" w="med" len="med"/>
          </a:ln>
        </p:spPr>
        <p:txBody>
          <a:bodyPr wrap="square">
            <a:spAutoFit/>
          </a:bodyPr>
          <a:p>
            <a:pPr algn="ctr">
              <a:spcBef>
                <a:spcPct val="0"/>
              </a:spcBef>
            </a:pPr>
            <a:r>
              <a:rPr lang="en-US" altLang="zh-CN" sz="1800">
                <a:latin typeface="Comic Sans MS" panose="030F0902030302020204" pitchFamily="66" charset="0"/>
                <a:ea typeface="宋体" pitchFamily="2" charset="-122"/>
              </a:rPr>
              <a:t>HTTP </a:t>
            </a:r>
            <a:r>
              <a:rPr lang="zh-CN" altLang="en-US" sz="1800" dirty="0">
                <a:latin typeface="Comic Sans MS" panose="030F0902030302020204" pitchFamily="66" charset="0"/>
                <a:ea typeface="宋体" pitchFamily="2" charset="-122"/>
              </a:rPr>
              <a:t>请求报文</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If-modified-since: </a:t>
            </a:r>
            <a:endParaRPr lang="en-US" altLang="zh-CN" sz="1600" b="1">
              <a:latin typeface="Courier New" panose="02070409020205090404" pitchFamily="49" charset="0"/>
              <a:ea typeface="宋体" pitchFamily="2" charset="-122"/>
            </a:endParaRPr>
          </a:p>
          <a:p>
            <a:pPr algn="ctr">
              <a:spcBef>
                <a:spcPct val="0"/>
              </a:spcBef>
            </a:pPr>
            <a:r>
              <a:rPr lang="en-US" altLang="zh-CN" sz="1600" b="1">
                <a:solidFill>
                  <a:schemeClr val="accent6"/>
                </a:solidFill>
                <a:latin typeface="Courier New" panose="02070409020205090404" pitchFamily="49" charset="0"/>
                <a:ea typeface="宋体" pitchFamily="2" charset="-122"/>
                <a:sym typeface="+mn-ea"/>
              </a:rPr>
              <a:t>Wed,9,Sep 2015 09:23:24</a:t>
            </a:r>
            <a:endParaRPr lang="en-US" altLang="zh-CN" sz="2000" b="1">
              <a:latin typeface="Courier New" panose="02070409020205090404" pitchFamily="49" charset="0"/>
              <a:ea typeface="宋体" pitchFamily="2" charset="-122"/>
            </a:endParaRPr>
          </a:p>
        </p:txBody>
      </p:sp>
      <p:sp>
        <p:nvSpPr>
          <p:cNvPr id="51239" name="文本框 51238"/>
          <p:cNvSpPr txBox="1"/>
          <p:nvPr>
            <p:custDataLst>
              <p:tags r:id="rId12"/>
            </p:custDataLst>
          </p:nvPr>
        </p:nvSpPr>
        <p:spPr>
          <a:xfrm>
            <a:off x="7586663" y="5501005"/>
            <a:ext cx="944880" cy="398780"/>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第二次</a:t>
            </a:r>
            <a:endParaRPr lang="zh-CN" altLang="en-US" dirty="0">
              <a:latin typeface="Times New Roman" panose="02020503050405090304" pitchFamily="18" charset="0"/>
              <a:ea typeface="宋体" pitchFamily="2" charset="-122"/>
            </a:endParaRPr>
          </a:p>
        </p:txBody>
      </p:sp>
      <p:sp>
        <p:nvSpPr>
          <p:cNvPr id="8" name="文本框 7"/>
          <p:cNvSpPr txBox="1"/>
          <p:nvPr>
            <p:custDataLst>
              <p:tags r:id="rId13"/>
            </p:custDataLst>
          </p:nvPr>
        </p:nvSpPr>
        <p:spPr>
          <a:xfrm>
            <a:off x="8003223" y="2655570"/>
            <a:ext cx="690880" cy="398780"/>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首次</a:t>
            </a:r>
            <a:endParaRPr lang="zh-CN" altLang="en-US" sz="2000" dirty="0">
              <a:solidFill>
                <a:schemeClr val="accent2"/>
              </a:solidFill>
              <a:latin typeface="Comic Sans MS" panose="030F0902030302020204" pitchFamily="66" charset="0"/>
              <a:ea typeface="宋体"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1202" name="标题 51201"/>
          <p:cNvSpPr>
            <a:spLocks noGrp="1"/>
          </p:cNvSpPr>
          <p:nvPr>
            <p:ph type="title"/>
          </p:nvPr>
        </p:nvSpPr>
        <p:spPr>
          <a:xfrm>
            <a:off x="342900" y="228600"/>
            <a:ext cx="7962900" cy="1143000"/>
          </a:xfrm>
        </p:spPr>
        <p:txBody>
          <a:bodyPr anchor="ctr" anchorCtr="0"/>
          <a:p>
            <a:r>
              <a:rPr lang="zh-CN" altLang="en-US" sz="3200" dirty="0"/>
              <a:t>条件</a:t>
            </a:r>
            <a:r>
              <a:rPr lang="en-US" altLang="zh-CN" sz="3200"/>
              <a:t>GET</a:t>
            </a:r>
            <a:r>
              <a:rPr lang="zh-CN" altLang="en-US" sz="3200" dirty="0"/>
              <a:t>方法</a:t>
            </a:r>
            <a:endParaRPr lang="zh-CN" altLang="en-US" dirty="0"/>
          </a:p>
        </p:txBody>
      </p:sp>
      <p:sp>
        <p:nvSpPr>
          <p:cNvPr id="51203" name="文本占位符 51202"/>
          <p:cNvSpPr>
            <a:spLocks noGrp="1"/>
          </p:cNvSpPr>
          <p:nvPr>
            <p:ph type="body" sz="half" idx="1"/>
          </p:nvPr>
        </p:nvSpPr>
        <p:spPr>
          <a:xfrm>
            <a:off x="0" y="1590675"/>
            <a:ext cx="4044950" cy="4305300"/>
          </a:xfrm>
        </p:spPr>
        <p:txBody>
          <a:bodyPr/>
          <a:p>
            <a:pPr>
              <a:lnSpc>
                <a:spcPct val="90000"/>
              </a:lnSpc>
              <a:buClr>
                <a:schemeClr val="accent2"/>
              </a:buClr>
              <a:buSzPct val="85000"/>
              <a:buFont typeface="ZapfDingbats" pitchFamily="82" charset="2"/>
            </a:pPr>
            <a:r>
              <a:rPr lang="zh-CN" altLang="en-US" sz="2400" dirty="0">
                <a:solidFill>
                  <a:srgbClr val="FF0000"/>
                </a:solidFill>
              </a:rPr>
              <a:t>目的</a:t>
            </a:r>
            <a:r>
              <a:rPr lang="en-US" altLang="zh-CN" sz="2400">
                <a:solidFill>
                  <a:srgbClr val="FF0000"/>
                </a:solidFill>
              </a:rPr>
              <a:t>:</a:t>
            </a:r>
            <a:r>
              <a:rPr lang="zh-CN" altLang="en-US" sz="2400" dirty="0"/>
              <a:t>如果缓存中有最新缓存版本，就不发送该对象</a:t>
            </a:r>
            <a:endParaRPr lang="en-US" altLang="zh-CN" sz="2400"/>
          </a:p>
          <a:p>
            <a:pPr>
              <a:lnSpc>
                <a:spcPct val="90000"/>
              </a:lnSpc>
              <a:buClr>
                <a:schemeClr val="accent2"/>
              </a:buClr>
              <a:buSzPct val="85000"/>
              <a:buFont typeface="ZapfDingbats" pitchFamily="82" charset="2"/>
            </a:pPr>
            <a:r>
              <a:rPr lang="zh-CN" altLang="en-US" sz="2400" dirty="0"/>
              <a:t>缓存器</a:t>
            </a:r>
            <a:r>
              <a:rPr lang="en-US" altLang="zh-CN" sz="2400"/>
              <a:t>: </a:t>
            </a:r>
            <a:r>
              <a:rPr lang="zh-CN" altLang="en-US" sz="2400" dirty="0"/>
              <a:t>在</a:t>
            </a:r>
            <a:r>
              <a:rPr lang="en-US" altLang="zh-CN" sz="2400"/>
              <a:t>HTTP</a:t>
            </a:r>
            <a:r>
              <a:rPr lang="zh-CN" altLang="en-US" sz="2400" dirty="0"/>
              <a:t>请求</a:t>
            </a:r>
            <a:r>
              <a:rPr lang="en-US" altLang="zh-CN" sz="2400" b="1">
                <a:latin typeface="Courier New" panose="02070409020205090404" pitchFamily="49" charset="0"/>
              </a:rPr>
              <a:t>If-modified-since: &lt;date&gt;</a:t>
            </a:r>
            <a:r>
              <a:rPr lang="zh-CN" altLang="en-US" sz="2400" b="1" dirty="0">
                <a:latin typeface="Courier New" panose="02070409020205090404" pitchFamily="49" charset="0"/>
              </a:rPr>
              <a:t>中，</a:t>
            </a:r>
            <a:r>
              <a:rPr lang="zh-CN" altLang="en-US" sz="2400" dirty="0"/>
              <a:t>指定缓存</a:t>
            </a:r>
            <a:r>
              <a:rPr lang="zh-CN" altLang="en-US" sz="2400" b="1" dirty="0">
                <a:latin typeface="Courier New" panose="02070409020205090404" pitchFamily="49" charset="0"/>
              </a:rPr>
              <a:t>版本的日期</a:t>
            </a:r>
            <a:endParaRPr lang="zh-CN" altLang="en-US" sz="2400" b="1" dirty="0">
              <a:latin typeface="Courier New" panose="02070409020205090404" pitchFamily="49" charset="0"/>
            </a:endParaRPr>
          </a:p>
          <a:p>
            <a:pPr>
              <a:lnSpc>
                <a:spcPct val="90000"/>
              </a:lnSpc>
              <a:buClr>
                <a:schemeClr val="accent2"/>
              </a:buClr>
              <a:buSzPct val="85000"/>
              <a:buFont typeface="ZapfDingbats" pitchFamily="82" charset="2"/>
            </a:pPr>
            <a:r>
              <a:rPr lang="zh-CN" altLang="en-US" sz="2400" dirty="0"/>
              <a:t>服务器：如果缓存的拷贝是最新的，响应不包含对象</a:t>
            </a:r>
            <a:r>
              <a:rPr lang="en-US" altLang="zh-CN" sz="2400"/>
              <a:t>: </a:t>
            </a:r>
            <a:endParaRPr lang="en-US" altLang="zh-CN" sz="2400"/>
          </a:p>
          <a:p>
            <a:pPr lvl="1">
              <a:lnSpc>
                <a:spcPct val="90000"/>
              </a:lnSpc>
              <a:buClr>
                <a:schemeClr val="accent2"/>
              </a:buClr>
              <a:buSzPct val="75000"/>
              <a:buFont typeface="ZapfDingbats" pitchFamily="82" charset="2"/>
              <a:buNone/>
            </a:pPr>
            <a:r>
              <a:rPr lang="en-US" altLang="zh-CN" sz="2000" b="1">
                <a:latin typeface="Courier New" panose="02070409020205090404" pitchFamily="49" charset="0"/>
              </a:rPr>
              <a:t>HTTP/1.0 304 Not Modified</a:t>
            </a:r>
            <a:endParaRPr lang="zh-CN" altLang="en-US" sz="2000" b="1" dirty="0">
              <a:latin typeface="Courier New" panose="02070409020205090404" pitchFamily="49" charset="0"/>
            </a:endParaRPr>
          </a:p>
        </p:txBody>
      </p:sp>
      <p:sp>
        <p:nvSpPr>
          <p:cNvPr id="51204" name="直接连接符 51203"/>
          <p:cNvSpPr/>
          <p:nvPr/>
        </p:nvSpPr>
        <p:spPr>
          <a:xfrm>
            <a:off x="4276725" y="2114550"/>
            <a:ext cx="3305175" cy="381000"/>
          </a:xfrm>
          <a:prstGeom prst="line">
            <a:avLst/>
          </a:prstGeom>
          <a:ln w="19050" cap="flat" cmpd="sng">
            <a:solidFill>
              <a:schemeClr val="tx1"/>
            </a:solidFill>
            <a:prstDash val="solid"/>
            <a:headEnd type="none" w="med" len="med"/>
            <a:tailEnd type="triangle" w="med" len="med"/>
          </a:ln>
        </p:spPr>
      </p:sp>
      <p:sp>
        <p:nvSpPr>
          <p:cNvPr id="51205" name="文本框 51204"/>
          <p:cNvSpPr txBox="1"/>
          <p:nvPr/>
        </p:nvSpPr>
        <p:spPr>
          <a:xfrm>
            <a:off x="3817938" y="1411288"/>
            <a:ext cx="1098550" cy="457200"/>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缓存器</a:t>
            </a:r>
            <a:endParaRPr lang="zh-CN" altLang="en-US" dirty="0">
              <a:latin typeface="Times New Roman" panose="02020503050405090304" pitchFamily="18" charset="0"/>
              <a:ea typeface="宋体" pitchFamily="2" charset="-122"/>
            </a:endParaRPr>
          </a:p>
        </p:txBody>
      </p:sp>
      <p:sp>
        <p:nvSpPr>
          <p:cNvPr id="51206" name="文本框 51205"/>
          <p:cNvSpPr txBox="1"/>
          <p:nvPr/>
        </p:nvSpPr>
        <p:spPr>
          <a:xfrm>
            <a:off x="7324725" y="1382713"/>
            <a:ext cx="1098550" cy="457200"/>
          </a:xfrm>
          <a:prstGeom prst="rect">
            <a:avLst/>
          </a:prstGeom>
          <a:noFill/>
          <a:ln w="9525">
            <a:noFill/>
          </a:ln>
        </p:spPr>
        <p:txBody>
          <a:bodyPr wrap="none" anchor="t" anchorCtr="0">
            <a:spAutoFit/>
          </a:bodyPr>
          <a:p>
            <a:pPr algn="ctr">
              <a:spcBef>
                <a:spcPct val="0"/>
              </a:spcBef>
            </a:pPr>
            <a:r>
              <a:rPr lang="zh-CN" altLang="en-US" u="sng"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sp>
        <p:nvSpPr>
          <p:cNvPr id="51208" name="文本框 51207"/>
          <p:cNvSpPr txBox="1"/>
          <p:nvPr/>
        </p:nvSpPr>
        <p:spPr>
          <a:xfrm>
            <a:off x="4583113" y="1998663"/>
            <a:ext cx="2681287" cy="110680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en-US" altLang="zh-CN" sz="1800">
                <a:latin typeface="Comic Sans MS" panose="030F0902030302020204" pitchFamily="66" charset="0"/>
                <a:ea typeface="宋体" pitchFamily="2" charset="-122"/>
              </a:rPr>
              <a:t>HTTP </a:t>
            </a:r>
            <a:r>
              <a:rPr lang="zh-CN" altLang="en-US" sz="1800" dirty="0">
                <a:latin typeface="Comic Sans MS" panose="030F0902030302020204" pitchFamily="66" charset="0"/>
                <a:ea typeface="宋体" pitchFamily="2" charset="-122"/>
              </a:rPr>
              <a:t>请求报文</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If-modified-since: </a:t>
            </a:r>
            <a:endParaRPr lang="en-US" altLang="zh-CN" sz="1600" b="1">
              <a:latin typeface="Courier New" panose="02070409020205090404" pitchFamily="49" charset="0"/>
              <a:ea typeface="宋体" pitchFamily="2" charset="-122"/>
            </a:endParaRPr>
          </a:p>
          <a:p>
            <a:pPr algn="ctr">
              <a:spcBef>
                <a:spcPct val="0"/>
              </a:spcBef>
            </a:pPr>
            <a:r>
              <a:rPr lang="en-US" altLang="zh-CN" sz="1600" b="1">
                <a:solidFill>
                  <a:schemeClr val="accent6"/>
                </a:solidFill>
                <a:latin typeface="Courier New" panose="02070409020205090404" pitchFamily="49" charset="0"/>
                <a:ea typeface="宋体" pitchFamily="2" charset="-122"/>
              </a:rPr>
              <a:t>Wed,9,Sep 2015 09:23:24</a:t>
            </a:r>
            <a:endParaRPr lang="en-US" altLang="zh-CN" sz="1600" b="1">
              <a:solidFill>
                <a:schemeClr val="accent6"/>
              </a:solidFill>
              <a:latin typeface="Courier New" panose="02070409020205090404" pitchFamily="49" charset="0"/>
              <a:ea typeface="宋体" pitchFamily="2" charset="-122"/>
            </a:endParaRPr>
          </a:p>
        </p:txBody>
      </p:sp>
      <p:sp>
        <p:nvSpPr>
          <p:cNvPr id="51209" name="直接连接符 51208"/>
          <p:cNvSpPr/>
          <p:nvPr/>
        </p:nvSpPr>
        <p:spPr>
          <a:xfrm flipH="1">
            <a:off x="4295775" y="3105150"/>
            <a:ext cx="3305175" cy="381000"/>
          </a:xfrm>
          <a:prstGeom prst="line">
            <a:avLst/>
          </a:prstGeom>
          <a:ln w="19050" cap="flat" cmpd="sng">
            <a:solidFill>
              <a:schemeClr val="tx1"/>
            </a:solidFill>
            <a:prstDash val="solid"/>
            <a:headEnd type="none" w="med" len="med"/>
            <a:tailEnd type="triangle" w="med" len="med"/>
          </a:ln>
        </p:spPr>
      </p:sp>
      <p:grpSp>
        <p:nvGrpSpPr>
          <p:cNvPr id="51230" name="组合 51229"/>
          <p:cNvGrpSpPr/>
          <p:nvPr/>
        </p:nvGrpSpPr>
        <p:grpSpPr>
          <a:xfrm>
            <a:off x="4564063" y="3098800"/>
            <a:ext cx="2643187" cy="865188"/>
            <a:chOff x="2698" y="2036"/>
            <a:chExt cx="1665" cy="545"/>
          </a:xfrm>
        </p:grpSpPr>
        <p:sp>
          <p:nvSpPr>
            <p:cNvPr id="51210" name="矩形 51209"/>
            <p:cNvSpPr/>
            <p:nvPr/>
          </p:nvSpPr>
          <p:spPr>
            <a:xfrm>
              <a:off x="2760" y="2071"/>
              <a:ext cx="1578" cy="465"/>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sp>
          <p:nvSpPr>
            <p:cNvPr id="51211" name="文本框 51210"/>
            <p:cNvSpPr txBox="1"/>
            <p:nvPr/>
          </p:nvSpPr>
          <p:spPr>
            <a:xfrm>
              <a:off x="2698" y="2036"/>
              <a:ext cx="1665" cy="54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en-US" altLang="zh-CN" sz="1800">
                  <a:latin typeface="Comic Sans MS" panose="030F0902030302020204" pitchFamily="66" charset="0"/>
                  <a:ea typeface="宋体" pitchFamily="2" charset="-122"/>
                </a:rPr>
                <a:t>HTTP </a:t>
              </a:r>
              <a:r>
                <a:rPr lang="zh-CN" altLang="en-US" sz="1800" dirty="0">
                  <a:latin typeface="Comic Sans MS" panose="030F0902030302020204" pitchFamily="66" charset="0"/>
                  <a:ea typeface="宋体" pitchFamily="2" charset="-122"/>
                </a:rPr>
                <a:t>响应</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HTTP/1.0 </a:t>
              </a:r>
              <a:endParaRPr lang="en-US" altLang="zh-CN" sz="1600" b="1">
                <a:latin typeface="Courier New" panose="02070409020205090404" pitchFamily="49"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304 Not Modified</a:t>
              </a:r>
              <a:endParaRPr lang="en-US" altLang="zh-CN" sz="2000" b="1">
                <a:latin typeface="Courier New" panose="02070409020205090404" pitchFamily="49" charset="0"/>
                <a:ea typeface="宋体" pitchFamily="2" charset="-122"/>
              </a:endParaRPr>
            </a:p>
          </p:txBody>
        </p:sp>
      </p:grpSp>
      <p:sp>
        <p:nvSpPr>
          <p:cNvPr id="51228" name="文本框 51227"/>
          <p:cNvSpPr txBox="1"/>
          <p:nvPr/>
        </p:nvSpPr>
        <p:spPr>
          <a:xfrm>
            <a:off x="7469188" y="2339975"/>
            <a:ext cx="1454150" cy="396875"/>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不修改对象</a:t>
            </a:r>
            <a:endParaRPr lang="zh-CN" altLang="en-US" sz="2000" dirty="0">
              <a:solidFill>
                <a:schemeClr val="accent2"/>
              </a:solidFill>
              <a:latin typeface="Comic Sans MS" panose="030F0902030302020204" pitchFamily="66" charset="0"/>
              <a:ea typeface="宋体" pitchFamily="2" charset="-122"/>
            </a:endParaRPr>
          </a:p>
        </p:txBody>
      </p:sp>
      <p:sp>
        <p:nvSpPr>
          <p:cNvPr id="51231" name="直接连接符 51230"/>
          <p:cNvSpPr/>
          <p:nvPr/>
        </p:nvSpPr>
        <p:spPr>
          <a:xfrm>
            <a:off x="4400550" y="4171950"/>
            <a:ext cx="3905250" cy="0"/>
          </a:xfrm>
          <a:prstGeom prst="line">
            <a:avLst/>
          </a:prstGeom>
          <a:ln w="28575" cap="flat" cmpd="sng">
            <a:solidFill>
              <a:schemeClr val="accent2"/>
            </a:solidFill>
            <a:prstDash val="dash"/>
            <a:headEnd type="none" w="med" len="med"/>
            <a:tailEnd type="none" w="med" len="med"/>
          </a:ln>
        </p:spPr>
      </p:sp>
      <p:sp>
        <p:nvSpPr>
          <p:cNvPr id="51232" name="直接连接符 51231"/>
          <p:cNvSpPr/>
          <p:nvPr/>
        </p:nvSpPr>
        <p:spPr>
          <a:xfrm>
            <a:off x="4343400" y="4467225"/>
            <a:ext cx="3305175" cy="381000"/>
          </a:xfrm>
          <a:prstGeom prst="line">
            <a:avLst/>
          </a:prstGeom>
          <a:ln w="19050" cap="flat" cmpd="sng">
            <a:solidFill>
              <a:schemeClr val="tx1"/>
            </a:solidFill>
            <a:prstDash val="solid"/>
            <a:headEnd type="none" w="med" len="med"/>
            <a:tailEnd type="triangle" w="med" len="med"/>
          </a:ln>
        </p:spPr>
      </p:sp>
      <p:sp>
        <p:nvSpPr>
          <p:cNvPr id="51234" name="文本框 51233"/>
          <p:cNvSpPr txBox="1"/>
          <p:nvPr/>
        </p:nvSpPr>
        <p:spPr>
          <a:xfrm>
            <a:off x="4587875" y="4351338"/>
            <a:ext cx="2681288" cy="110680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en-US" altLang="zh-CN" sz="1800">
                <a:latin typeface="Comic Sans MS" panose="030F0902030302020204" pitchFamily="66" charset="0"/>
                <a:ea typeface="宋体" pitchFamily="2" charset="-122"/>
              </a:rPr>
              <a:t>HTTP </a:t>
            </a:r>
            <a:r>
              <a:rPr lang="zh-CN" altLang="en-US" sz="1800" dirty="0">
                <a:latin typeface="Comic Sans MS" panose="030F0902030302020204" pitchFamily="66" charset="0"/>
                <a:ea typeface="宋体" pitchFamily="2" charset="-122"/>
              </a:rPr>
              <a:t>请求报文</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If-modified-since: </a:t>
            </a:r>
            <a:r>
              <a:rPr lang="en-US" altLang="zh-CN" sz="1600" b="1">
                <a:solidFill>
                  <a:schemeClr val="accent6"/>
                </a:solidFill>
                <a:latin typeface="Courier New" panose="02070409020205090404" pitchFamily="49" charset="0"/>
                <a:ea typeface="宋体" pitchFamily="2" charset="-122"/>
                <a:sym typeface="+mn-ea"/>
              </a:rPr>
              <a:t>Wed,9,Sep 2015 09:23:24</a:t>
            </a:r>
            <a:endParaRPr lang="en-US" altLang="zh-CN" sz="2000" b="1">
              <a:latin typeface="Courier New" panose="02070409020205090404" pitchFamily="49" charset="0"/>
              <a:ea typeface="宋体" pitchFamily="2" charset="-122"/>
            </a:endParaRPr>
          </a:p>
        </p:txBody>
      </p:sp>
      <p:sp>
        <p:nvSpPr>
          <p:cNvPr id="51235" name="直接连接符 51234"/>
          <p:cNvSpPr/>
          <p:nvPr/>
        </p:nvSpPr>
        <p:spPr>
          <a:xfrm flipH="1">
            <a:off x="4362450" y="5457825"/>
            <a:ext cx="3305175" cy="381000"/>
          </a:xfrm>
          <a:prstGeom prst="line">
            <a:avLst/>
          </a:prstGeom>
          <a:ln w="19050" cap="flat" cmpd="sng">
            <a:solidFill>
              <a:schemeClr val="tx1"/>
            </a:solidFill>
            <a:prstDash val="solid"/>
            <a:headEnd type="none" w="med" len="med"/>
            <a:tailEnd type="triangle" w="med" len="med"/>
          </a:ln>
        </p:spPr>
      </p:sp>
      <p:sp>
        <p:nvSpPr>
          <p:cNvPr id="51238" name="文本框 51237"/>
          <p:cNvSpPr txBox="1"/>
          <p:nvPr/>
        </p:nvSpPr>
        <p:spPr>
          <a:xfrm>
            <a:off x="4606925" y="5402263"/>
            <a:ext cx="2643188" cy="92551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lgn="ctr">
              <a:spcBef>
                <a:spcPct val="0"/>
              </a:spcBef>
            </a:pPr>
            <a:r>
              <a:rPr lang="en-US" altLang="zh-CN" sz="1800">
                <a:latin typeface="Comic Sans MS" panose="030F0902030302020204" pitchFamily="66" charset="0"/>
                <a:ea typeface="宋体" pitchFamily="2" charset="-122"/>
              </a:rPr>
              <a:t>HTTP</a:t>
            </a:r>
            <a:r>
              <a:rPr lang="zh-CN" altLang="en-US" sz="1800" dirty="0">
                <a:latin typeface="Comic Sans MS" panose="030F0902030302020204" pitchFamily="66" charset="0"/>
                <a:ea typeface="宋体" pitchFamily="2" charset="-122"/>
              </a:rPr>
              <a:t>响应</a:t>
            </a:r>
            <a:endParaRPr lang="zh-CN" altLang="en-US" sz="1800" dirty="0">
              <a:latin typeface="Comic Sans MS" panose="030F0902030302020204" pitchFamily="66" charset="0"/>
              <a:ea typeface="宋体" pitchFamily="2" charset="-122"/>
            </a:endParaRPr>
          </a:p>
          <a:p>
            <a:pPr algn="ctr">
              <a:spcBef>
                <a:spcPct val="0"/>
              </a:spcBef>
            </a:pPr>
            <a:r>
              <a:rPr lang="en-US" altLang="zh-CN" sz="1600" b="1">
                <a:latin typeface="Courier New" panose="02070409020205090404" pitchFamily="49" charset="0"/>
                <a:ea typeface="宋体" pitchFamily="2" charset="-122"/>
              </a:rPr>
              <a:t>HTTP/1.0 200 OK</a:t>
            </a:r>
            <a:endParaRPr lang="en-US" altLang="zh-CN" sz="1600" b="1">
              <a:latin typeface="Courier New" panose="02070409020205090404" pitchFamily="49" charset="0"/>
              <a:ea typeface="宋体" pitchFamily="2" charset="-122"/>
            </a:endParaRPr>
          </a:p>
          <a:p>
            <a:pPr algn="ctr">
              <a:spcBef>
                <a:spcPct val="0"/>
              </a:spcBef>
            </a:pPr>
            <a:r>
              <a:rPr lang="en-US" altLang="zh-CN" sz="2000" b="1">
                <a:latin typeface="Courier New" panose="02070409020205090404" pitchFamily="49" charset="0"/>
                <a:ea typeface="宋体" pitchFamily="2" charset="-122"/>
              </a:rPr>
              <a:t>&lt;data&gt;</a:t>
            </a:r>
            <a:endParaRPr lang="en-US" altLang="zh-CN" sz="2000" b="1">
              <a:latin typeface="Courier New" panose="02070409020205090404" pitchFamily="49" charset="0"/>
              <a:ea typeface="宋体" pitchFamily="2" charset="-122"/>
            </a:endParaRPr>
          </a:p>
        </p:txBody>
      </p:sp>
      <p:sp>
        <p:nvSpPr>
          <p:cNvPr id="51239" name="文本框 51238"/>
          <p:cNvSpPr txBox="1"/>
          <p:nvPr/>
        </p:nvSpPr>
        <p:spPr>
          <a:xfrm>
            <a:off x="7662863" y="4787900"/>
            <a:ext cx="1200150" cy="396875"/>
          </a:xfrm>
          <a:prstGeom prst="rect">
            <a:avLst/>
          </a:prstGeom>
          <a:noFill/>
          <a:ln w="9525">
            <a:noFill/>
          </a:ln>
        </p:spPr>
        <p:txBody>
          <a:bodyPr wrap="none" anchor="t" anchorCtr="0">
            <a:spAutoFit/>
          </a:bodyPr>
          <a:p>
            <a:pPr algn="ctr">
              <a:spcBef>
                <a:spcPct val="0"/>
              </a:spcBef>
            </a:pPr>
            <a:r>
              <a:rPr lang="zh-CN" altLang="en-US" sz="2000" dirty="0">
                <a:solidFill>
                  <a:schemeClr val="accent2"/>
                </a:solidFill>
                <a:latin typeface="Comic Sans MS" panose="030F0902030302020204" pitchFamily="66" charset="0"/>
                <a:ea typeface="宋体" pitchFamily="2" charset="-122"/>
              </a:rPr>
              <a:t>修改对象</a:t>
            </a:r>
            <a:endParaRPr lang="zh-CN" altLang="en-US" dirty="0">
              <a:latin typeface="Times New Roman" panose="02020503050405090304" pitchFamily="18" charset="0"/>
              <a:ea typeface="宋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6546" name="标题 236545"/>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6547" name="文本占位符 236546"/>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solidFill>
                  <a:srgbClr val="FF0000"/>
                </a:solidFill>
              </a:rPr>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36548" name="文本占位符 236547"/>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12994" name="标题 212993"/>
          <p:cNvSpPr>
            <a:spLocks noGrp="1"/>
          </p:cNvSpPr>
          <p:nvPr>
            <p:ph type="title"/>
          </p:nvPr>
        </p:nvSpPr>
        <p:spPr/>
        <p:txBody>
          <a:bodyPr anchor="ctr" anchorCtr="0"/>
          <a:p>
            <a:r>
              <a:rPr lang="en-US" altLang="zh-CN"/>
              <a:t>FTP: </a:t>
            </a:r>
            <a:r>
              <a:rPr lang="zh-CN" altLang="en-US" dirty="0"/>
              <a:t>文件传输协议</a:t>
            </a:r>
            <a:endParaRPr lang="zh-CN" altLang="en-US" sz="4400" dirty="0"/>
          </a:p>
        </p:txBody>
      </p:sp>
      <p:sp>
        <p:nvSpPr>
          <p:cNvPr id="212995" name="文本占位符 212994"/>
          <p:cNvSpPr>
            <a:spLocks noGrp="1"/>
          </p:cNvSpPr>
          <p:nvPr>
            <p:ph type="body" sz="half" idx="1"/>
          </p:nvPr>
        </p:nvSpPr>
        <p:spPr>
          <a:xfrm>
            <a:off x="1028700" y="3705225"/>
            <a:ext cx="7458075" cy="2543175"/>
          </a:xfrm>
        </p:spPr>
        <p:txBody>
          <a:bodyPr/>
          <a:p>
            <a:pPr>
              <a:lnSpc>
                <a:spcPct val="90000"/>
              </a:lnSpc>
              <a:buClr>
                <a:schemeClr val="accent2"/>
              </a:buClr>
              <a:buSzPct val="85000"/>
              <a:buFont typeface="ZapfDingbats" pitchFamily="82" charset="2"/>
            </a:pPr>
            <a:r>
              <a:rPr lang="zh-CN" altLang="en-US" sz="2400" dirty="0"/>
              <a:t>传输文件到</a:t>
            </a:r>
            <a:r>
              <a:rPr lang="en-US" altLang="zh-CN" sz="2400"/>
              <a:t>/</a:t>
            </a:r>
            <a:r>
              <a:rPr lang="zh-CN" altLang="en-US" sz="2400" dirty="0"/>
              <a:t>来自远程主机</a:t>
            </a:r>
            <a:endParaRPr lang="zh-CN" altLang="en-US" sz="2400" dirty="0"/>
          </a:p>
          <a:p>
            <a:pPr>
              <a:lnSpc>
                <a:spcPct val="90000"/>
              </a:lnSpc>
              <a:buClr>
                <a:schemeClr val="accent2"/>
              </a:buClr>
              <a:buSzPct val="85000"/>
              <a:buFont typeface="ZapfDingbats" pitchFamily="82" charset="2"/>
            </a:pPr>
            <a:r>
              <a:rPr lang="zh-CN" altLang="en-US" sz="2400" dirty="0"/>
              <a:t>客户机</a:t>
            </a:r>
            <a:r>
              <a:rPr lang="en-US" altLang="zh-CN" sz="2400"/>
              <a:t>/</a:t>
            </a:r>
            <a:r>
              <a:rPr lang="zh-CN" altLang="en-US" sz="2400" dirty="0"/>
              <a:t>服务器模型</a:t>
            </a:r>
            <a:endParaRPr lang="en-US" altLang="zh-CN" sz="2400"/>
          </a:p>
          <a:p>
            <a:pPr lvl="1">
              <a:lnSpc>
                <a:spcPct val="90000"/>
              </a:lnSpc>
              <a:buClr>
                <a:schemeClr val="accent2"/>
              </a:buClr>
              <a:buSzPct val="75000"/>
              <a:buFont typeface="ZapfDingbats" pitchFamily="82" charset="2"/>
            </a:pPr>
            <a:r>
              <a:rPr lang="zh-CN" altLang="en-US" i="1" dirty="0">
                <a:solidFill>
                  <a:schemeClr val="accent2"/>
                </a:solidFill>
              </a:rPr>
              <a:t>客户机</a:t>
            </a:r>
            <a:r>
              <a:rPr lang="en-US" altLang="zh-CN" i="1">
                <a:solidFill>
                  <a:schemeClr val="accent2"/>
                </a:solidFill>
              </a:rPr>
              <a:t>:</a:t>
            </a:r>
            <a:r>
              <a:rPr lang="en-US" altLang="zh-CN"/>
              <a:t> </a:t>
            </a:r>
            <a:r>
              <a:rPr lang="zh-CN" altLang="en-US" dirty="0"/>
              <a:t>发起传输一侧</a:t>
            </a:r>
            <a:r>
              <a:rPr lang="en-US" altLang="zh-CN"/>
              <a:t>(</a:t>
            </a:r>
            <a:r>
              <a:rPr lang="zh-CN" altLang="en-US" dirty="0"/>
              <a:t>到</a:t>
            </a:r>
            <a:r>
              <a:rPr lang="en-US" altLang="zh-CN"/>
              <a:t>/</a:t>
            </a:r>
            <a:r>
              <a:rPr lang="zh-CN" altLang="en-US" dirty="0"/>
              <a:t>来自远程之一</a:t>
            </a:r>
            <a:r>
              <a:rPr lang="en-US" altLang="zh-CN"/>
              <a:t>)</a:t>
            </a:r>
            <a:endParaRPr lang="en-US" altLang="zh-CN"/>
          </a:p>
          <a:p>
            <a:pPr lvl="1">
              <a:lnSpc>
                <a:spcPct val="90000"/>
              </a:lnSpc>
              <a:buClr>
                <a:schemeClr val="accent2"/>
              </a:buClr>
              <a:buSzPct val="75000"/>
              <a:buFont typeface="ZapfDingbats" pitchFamily="82" charset="2"/>
            </a:pPr>
            <a:r>
              <a:rPr lang="zh-CN" altLang="en-US" i="1" dirty="0">
                <a:solidFill>
                  <a:schemeClr val="accent2"/>
                </a:solidFill>
              </a:rPr>
              <a:t>服务器</a:t>
            </a:r>
            <a:r>
              <a:rPr lang="en-US" altLang="zh-CN" i="1">
                <a:solidFill>
                  <a:schemeClr val="accent2"/>
                </a:solidFill>
              </a:rPr>
              <a:t>:</a:t>
            </a:r>
            <a:r>
              <a:rPr lang="en-US" altLang="zh-CN"/>
              <a:t> </a:t>
            </a:r>
            <a:r>
              <a:rPr lang="zh-CN" altLang="en-US" dirty="0"/>
              <a:t>远程主机</a:t>
            </a:r>
            <a:endParaRPr lang="zh-CN" altLang="en-US" dirty="0"/>
          </a:p>
          <a:p>
            <a:pPr>
              <a:lnSpc>
                <a:spcPct val="90000"/>
              </a:lnSpc>
              <a:buClr>
                <a:schemeClr val="accent2"/>
              </a:buClr>
              <a:buSzPct val="85000"/>
              <a:buFont typeface="ZapfDingbats" pitchFamily="82" charset="2"/>
            </a:pPr>
            <a:r>
              <a:rPr lang="en-US" altLang="zh-CN" sz="2400"/>
              <a:t>ftp: RFC 959</a:t>
            </a:r>
            <a:endParaRPr lang="en-US" altLang="zh-CN" sz="2400"/>
          </a:p>
          <a:p>
            <a:pPr>
              <a:lnSpc>
                <a:spcPct val="90000"/>
              </a:lnSpc>
              <a:buClr>
                <a:schemeClr val="accent2"/>
              </a:buClr>
              <a:buSzPct val="85000"/>
              <a:buFont typeface="ZapfDingbats" pitchFamily="82" charset="2"/>
            </a:pPr>
            <a:r>
              <a:rPr lang="en-US" altLang="zh-CN" sz="2400"/>
              <a:t>ftp </a:t>
            </a:r>
            <a:r>
              <a:rPr lang="zh-CN" altLang="en-US" sz="2400" dirty="0"/>
              <a:t>服务器</a:t>
            </a:r>
            <a:r>
              <a:rPr lang="en-US" altLang="zh-CN" sz="2400"/>
              <a:t>: </a:t>
            </a:r>
            <a:r>
              <a:rPr lang="zh-CN" altLang="en-US" sz="2400" dirty="0"/>
              <a:t>端口 </a:t>
            </a:r>
            <a:r>
              <a:rPr lang="en-US" altLang="zh-CN" sz="2400"/>
              <a:t>21</a:t>
            </a:r>
            <a:endParaRPr lang="en-US" altLang="zh-CN" sz="2400"/>
          </a:p>
        </p:txBody>
      </p:sp>
      <p:graphicFrame>
        <p:nvGraphicFramePr>
          <p:cNvPr id="212996" name="对象 212995"/>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095" name="" r:id="rId1" imgW="0" imgH="0" progId="MS_ClipArt_Gallery.2">
                  <p:embed/>
                </p:oleObj>
              </mc:Choice>
              <mc:Fallback>
                <p:oleObj name="" r:id="rId1" imgW="0" imgH="0" progId="MS_ClipArt_Gallery.2">
                  <p:embed/>
                  <p:pic>
                    <p:nvPicPr>
                      <p:cNvPr id="0" name="图片 3094"/>
                      <p:cNvPicPr/>
                      <p:nvPr/>
                    </p:nvPicPr>
                    <p:blipFill>
                      <a:blip/>
                      <a:stretch>
                        <a:fillRect/>
                      </a:stretch>
                    </p:blipFill>
                    <p:spPr>
                      <a:xfrm>
                        <a:off x="1524000" y="1397000"/>
                        <a:ext cx="6096000" cy="4064000"/>
                      </a:xfrm>
                      <a:prstGeom prst="rect">
                        <a:avLst/>
                      </a:prstGeom>
                      <a:noFill/>
                      <a:ln w="38100">
                        <a:noFill/>
                        <a:miter/>
                      </a:ln>
                    </p:spPr>
                  </p:pic>
                </p:oleObj>
              </mc:Fallback>
            </mc:AlternateContent>
          </a:graphicData>
        </a:graphic>
      </p:graphicFrame>
      <p:graphicFrame>
        <p:nvGraphicFramePr>
          <p:cNvPr id="212997" name="对象 212996"/>
          <p:cNvGraphicFramePr/>
          <p:nvPr/>
        </p:nvGraphicFramePr>
        <p:xfrm>
          <a:off x="3313113" y="1574800"/>
          <a:ext cx="776287" cy="623888"/>
        </p:xfrm>
        <a:graphic>
          <a:graphicData uri="http://schemas.openxmlformats.org/presentationml/2006/ole">
            <mc:AlternateContent xmlns:mc="http://schemas.openxmlformats.org/markup-compatibility/2006">
              <mc:Choice xmlns:v="urn:schemas-microsoft-com:vml" Requires="v">
                <p:oleObj spid="_x0000_s3096" name="" r:id="rId2" imgW="1305560" imgH="1082675" progId="MS_ClipArt_Gallery.2">
                  <p:embed/>
                </p:oleObj>
              </mc:Choice>
              <mc:Fallback>
                <p:oleObj name="" r:id="rId2" imgW="1305560" imgH="1082675" progId="MS_ClipArt_Gallery.2">
                  <p:embed/>
                  <p:pic>
                    <p:nvPicPr>
                      <p:cNvPr id="0" name="图片 3095"/>
                      <p:cNvPicPr/>
                      <p:nvPr/>
                    </p:nvPicPr>
                    <p:blipFill>
                      <a:blip r:embed="rId3"/>
                      <a:stretch>
                        <a:fillRect/>
                      </a:stretch>
                    </p:blipFill>
                    <p:spPr>
                      <a:xfrm>
                        <a:off x="3313113" y="1574800"/>
                        <a:ext cx="776287" cy="623888"/>
                      </a:xfrm>
                      <a:prstGeom prst="rect">
                        <a:avLst/>
                      </a:prstGeom>
                      <a:noFill/>
                      <a:ln w="38100">
                        <a:noFill/>
                        <a:miter/>
                      </a:ln>
                    </p:spPr>
                  </p:pic>
                </p:oleObj>
              </mc:Fallback>
            </mc:AlternateContent>
          </a:graphicData>
        </a:graphic>
      </p:graphicFrame>
      <p:grpSp>
        <p:nvGrpSpPr>
          <p:cNvPr id="212998" name="组合 212997"/>
          <p:cNvGrpSpPr/>
          <p:nvPr/>
        </p:nvGrpSpPr>
        <p:grpSpPr>
          <a:xfrm>
            <a:off x="6764338" y="1412875"/>
            <a:ext cx="355600" cy="933450"/>
            <a:chOff x="4180" y="783"/>
            <a:chExt cx="150" cy="307"/>
          </a:xfrm>
        </p:grpSpPr>
        <p:sp>
          <p:nvSpPr>
            <p:cNvPr id="212999" name="平行四边形 21299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13000" name="矩形 212999"/>
            <p:cNvSpPr/>
            <p:nvPr/>
          </p:nvSpPr>
          <p:spPr>
            <a:xfrm>
              <a:off x="4256" y="785"/>
              <a:ext cx="69" cy="236"/>
            </a:xfrm>
            <a:prstGeom prst="rect">
              <a:avLst/>
            </a:prstGeom>
            <a:solidFill>
              <a:srgbClr val="33CCCC"/>
            </a:solidFill>
            <a:ln w="9525">
              <a:noFill/>
            </a:ln>
          </p:spPr>
          <p:txBody>
            <a:bodyPr/>
            <a:p>
              <a:endParaRPr lang="zh-CN" altLang="en-US"/>
            </a:p>
          </p:txBody>
        </p:sp>
        <p:sp>
          <p:nvSpPr>
            <p:cNvPr id="213001" name="矩形 21300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13002" name="平行四边形 21300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13003" name="直接连接符 21300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13004" name="直接连接符 21300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13005" name="矩形 21300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13006" name="矩形 213005"/>
            <p:cNvSpPr/>
            <p:nvPr/>
          </p:nvSpPr>
          <p:spPr>
            <a:xfrm>
              <a:off x="4202" y="924"/>
              <a:ext cx="48" cy="48"/>
            </a:xfrm>
            <a:prstGeom prst="rect">
              <a:avLst/>
            </a:prstGeom>
            <a:solidFill>
              <a:schemeClr val="bg1"/>
            </a:solidFill>
            <a:ln w="9525">
              <a:noFill/>
            </a:ln>
          </p:spPr>
          <p:txBody>
            <a:bodyPr/>
            <a:p>
              <a:endParaRPr lang="zh-CN" altLang="en-US"/>
            </a:p>
          </p:txBody>
        </p:sp>
      </p:grpSp>
      <p:sp>
        <p:nvSpPr>
          <p:cNvPr id="213007" name="直接连接符 213006"/>
          <p:cNvSpPr/>
          <p:nvPr/>
        </p:nvSpPr>
        <p:spPr>
          <a:xfrm>
            <a:off x="4352925" y="2190750"/>
            <a:ext cx="2209800" cy="9525"/>
          </a:xfrm>
          <a:prstGeom prst="line">
            <a:avLst/>
          </a:prstGeom>
          <a:ln w="28575" cap="flat" cmpd="sng">
            <a:solidFill>
              <a:srgbClr val="FF0000"/>
            </a:solidFill>
            <a:prstDash val="solid"/>
            <a:headEnd type="triangle" w="med" len="med"/>
            <a:tailEnd type="triangle" w="med" len="med"/>
          </a:ln>
        </p:spPr>
      </p:sp>
      <p:sp>
        <p:nvSpPr>
          <p:cNvPr id="213008" name="文本框 213007"/>
          <p:cNvSpPr txBox="1"/>
          <p:nvPr/>
        </p:nvSpPr>
        <p:spPr>
          <a:xfrm>
            <a:off x="4275138" y="1874838"/>
            <a:ext cx="2409825" cy="336550"/>
          </a:xfrm>
          <a:prstGeom prst="rect">
            <a:avLst/>
          </a:prstGeom>
          <a:noFill/>
          <a:ln w="9525">
            <a:noFill/>
          </a:ln>
        </p:spPr>
        <p:txBody>
          <a:bodyPr>
            <a:spAutoFit/>
          </a:bodyPr>
          <a:p>
            <a:pPr algn="ctr">
              <a:spcBef>
                <a:spcPct val="0"/>
              </a:spcBef>
            </a:pPr>
            <a:r>
              <a:rPr lang="zh-CN" altLang="en-US" sz="1600" dirty="0">
                <a:solidFill>
                  <a:srgbClr val="FF0000"/>
                </a:solidFill>
                <a:latin typeface="Comic Sans MS" panose="030F0902030302020204" pitchFamily="66" charset="0"/>
                <a:ea typeface="宋体" pitchFamily="2" charset="-122"/>
              </a:rPr>
              <a:t>文件传输</a:t>
            </a:r>
            <a:endParaRPr lang="zh-CN" altLang="en-US" dirty="0">
              <a:latin typeface="Times New Roman" panose="02020503050405090304" pitchFamily="18" charset="0"/>
              <a:ea typeface="宋体" pitchFamily="2" charset="-122"/>
            </a:endParaRPr>
          </a:p>
        </p:txBody>
      </p:sp>
      <p:grpSp>
        <p:nvGrpSpPr>
          <p:cNvPr id="213009" name="组合 213008"/>
          <p:cNvGrpSpPr/>
          <p:nvPr/>
        </p:nvGrpSpPr>
        <p:grpSpPr>
          <a:xfrm>
            <a:off x="6515100" y="1866900"/>
            <a:ext cx="793750" cy="828675"/>
            <a:chOff x="3900" y="1386"/>
            <a:chExt cx="500" cy="522"/>
          </a:xfrm>
        </p:grpSpPr>
        <p:sp>
          <p:nvSpPr>
            <p:cNvPr id="213010" name="矩形 213009"/>
            <p:cNvSpPr/>
            <p:nvPr/>
          </p:nvSpPr>
          <p:spPr>
            <a:xfrm>
              <a:off x="3930" y="1386"/>
              <a:ext cx="444" cy="522"/>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213011" name="文本框 213010"/>
            <p:cNvSpPr txBox="1"/>
            <p:nvPr/>
          </p:nvSpPr>
          <p:spPr>
            <a:xfrm>
              <a:off x="3900" y="1463"/>
              <a:ext cx="500" cy="366"/>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FTP</a:t>
              </a:r>
              <a:endParaRPr lang="en-US" altLang="zh-CN" sz="160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grpSp>
      <p:grpSp>
        <p:nvGrpSpPr>
          <p:cNvPr id="213012" name="组合 213011"/>
          <p:cNvGrpSpPr/>
          <p:nvPr/>
        </p:nvGrpSpPr>
        <p:grpSpPr>
          <a:xfrm>
            <a:off x="2582863" y="1857375"/>
            <a:ext cx="1830387" cy="838200"/>
            <a:chOff x="1645" y="1326"/>
            <a:chExt cx="1153" cy="528"/>
          </a:xfrm>
        </p:grpSpPr>
        <p:sp>
          <p:nvSpPr>
            <p:cNvPr id="213013" name="矩形 213012"/>
            <p:cNvSpPr/>
            <p:nvPr/>
          </p:nvSpPr>
          <p:spPr>
            <a:xfrm>
              <a:off x="2328" y="1326"/>
              <a:ext cx="444" cy="522"/>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213014" name="矩形 213013"/>
            <p:cNvSpPr/>
            <p:nvPr/>
          </p:nvSpPr>
          <p:spPr>
            <a:xfrm>
              <a:off x="1704" y="1332"/>
              <a:ext cx="606" cy="522"/>
            </a:xfrm>
            <a:prstGeom prst="rect">
              <a:avLst/>
            </a:prstGeom>
            <a:solidFill>
              <a:srgbClr val="33CCCC"/>
            </a:solidFill>
            <a:ln w="19050" cap="flat" cmpd="sng">
              <a:solidFill>
                <a:schemeClr val="tx1"/>
              </a:solidFill>
              <a:prstDash val="solid"/>
              <a:miter/>
              <a:headEnd type="none" w="med" len="med"/>
              <a:tailEnd type="none" w="med" len="med"/>
            </a:ln>
          </p:spPr>
          <p:txBody>
            <a:bodyPr/>
            <a:p>
              <a:endParaRPr lang="zh-CN" altLang="en-US"/>
            </a:p>
          </p:txBody>
        </p:sp>
        <p:sp>
          <p:nvSpPr>
            <p:cNvPr id="213015" name="文本框 213014"/>
            <p:cNvSpPr txBox="1"/>
            <p:nvPr/>
          </p:nvSpPr>
          <p:spPr>
            <a:xfrm>
              <a:off x="1645" y="1343"/>
              <a:ext cx="738" cy="366"/>
            </a:xfrm>
            <a:prstGeom prst="rect">
              <a:avLst/>
            </a:prstGeom>
            <a:noFill/>
            <a:ln w="9525">
              <a:noFill/>
            </a:ln>
          </p:spPr>
          <p:txBody>
            <a:bodyPr>
              <a:spAutoFit/>
            </a:bodyPr>
            <a:p>
              <a:pPr algn="ctr">
                <a:spcBef>
                  <a:spcPct val="0"/>
                </a:spcBef>
              </a:pPr>
              <a:r>
                <a:rPr lang="en-US" altLang="zh-CN" sz="1600">
                  <a:latin typeface="Comic Sans MS" panose="030F0902030302020204" pitchFamily="66" charset="0"/>
                  <a:ea typeface="宋体" pitchFamily="2" charset="-122"/>
                </a:rPr>
                <a:t>FTP</a:t>
              </a:r>
              <a:endParaRPr lang="en-US" altLang="zh-CN" sz="160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用户接口</a:t>
              </a:r>
              <a:endParaRPr lang="zh-CN" altLang="en-US" dirty="0">
                <a:latin typeface="Times New Roman" panose="02020503050405090304" pitchFamily="18" charset="0"/>
                <a:ea typeface="宋体" pitchFamily="2" charset="-122"/>
              </a:endParaRPr>
            </a:p>
          </p:txBody>
        </p:sp>
        <p:sp>
          <p:nvSpPr>
            <p:cNvPr id="213016" name="文本框 213015"/>
            <p:cNvSpPr txBox="1"/>
            <p:nvPr/>
          </p:nvSpPr>
          <p:spPr>
            <a:xfrm>
              <a:off x="2298" y="1403"/>
              <a:ext cx="500" cy="366"/>
            </a:xfrm>
            <a:prstGeom prst="rect">
              <a:avLst/>
            </a:prstGeom>
            <a:noFill/>
            <a:ln w="9525">
              <a:noFill/>
            </a:ln>
          </p:spPr>
          <p:txBody>
            <a:bodyPr wrap="none" anchor="t" anchorCtr="0">
              <a:spAutoFit/>
            </a:bodyPr>
            <a:p>
              <a:pPr algn="ctr">
                <a:spcBef>
                  <a:spcPct val="0"/>
                </a:spcBef>
              </a:pPr>
              <a:r>
                <a:rPr lang="en-US" altLang="zh-CN" sz="1600">
                  <a:latin typeface="Comic Sans MS" panose="030F0902030302020204" pitchFamily="66" charset="0"/>
                  <a:ea typeface="宋体" pitchFamily="2" charset="-122"/>
                </a:rPr>
                <a:t>FTP</a:t>
              </a:r>
              <a:endParaRPr lang="en-US" altLang="zh-CN" sz="160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客户机</a:t>
              </a:r>
              <a:endParaRPr lang="zh-CN" altLang="en-US" dirty="0">
                <a:latin typeface="Times New Roman" panose="02020503050405090304" pitchFamily="18" charset="0"/>
                <a:ea typeface="宋体" pitchFamily="2" charset="-122"/>
              </a:endParaRPr>
            </a:p>
          </p:txBody>
        </p:sp>
      </p:grpSp>
      <p:grpSp>
        <p:nvGrpSpPr>
          <p:cNvPr id="213017" name="组合 213016"/>
          <p:cNvGrpSpPr/>
          <p:nvPr/>
        </p:nvGrpSpPr>
        <p:grpSpPr>
          <a:xfrm>
            <a:off x="3219450" y="2695575"/>
            <a:ext cx="1674813" cy="712788"/>
            <a:chOff x="1812" y="1776"/>
            <a:chExt cx="1055" cy="449"/>
          </a:xfrm>
        </p:grpSpPr>
        <p:grpSp>
          <p:nvGrpSpPr>
            <p:cNvPr id="213018" name="组合 213017"/>
            <p:cNvGrpSpPr/>
            <p:nvPr/>
          </p:nvGrpSpPr>
          <p:grpSpPr>
            <a:xfrm>
              <a:off x="1903" y="1845"/>
              <a:ext cx="316" cy="313"/>
              <a:chOff x="4939" y="1431"/>
              <a:chExt cx="316" cy="313"/>
            </a:xfrm>
          </p:grpSpPr>
          <p:sp>
            <p:nvSpPr>
              <p:cNvPr id="213019" name="椭圆 213018"/>
              <p:cNvSpPr/>
              <p:nvPr/>
            </p:nvSpPr>
            <p:spPr>
              <a:xfrm>
                <a:off x="4941" y="1663"/>
                <a:ext cx="310" cy="81"/>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13020" name="矩形 213019"/>
              <p:cNvSpPr/>
              <p:nvPr/>
            </p:nvSpPr>
            <p:spPr>
              <a:xfrm>
                <a:off x="4942" y="1490"/>
                <a:ext cx="313" cy="214"/>
              </a:xfrm>
              <a:prstGeom prst="rect">
                <a:avLst/>
              </a:prstGeom>
              <a:solidFill>
                <a:srgbClr val="FFFF00"/>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213021" name="椭圆 213020"/>
              <p:cNvSpPr/>
              <p:nvPr/>
            </p:nvSpPr>
            <p:spPr>
              <a:xfrm>
                <a:off x="4939" y="1431"/>
                <a:ext cx="313" cy="95"/>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13022" name="直接连接符 213021"/>
              <p:cNvSpPr/>
              <p:nvPr/>
            </p:nvSpPr>
            <p:spPr>
              <a:xfrm>
                <a:off x="5251" y="1479"/>
                <a:ext cx="1" cy="227"/>
              </a:xfrm>
              <a:prstGeom prst="line">
                <a:avLst/>
              </a:prstGeom>
              <a:ln w="12700" cap="flat" cmpd="sng">
                <a:solidFill>
                  <a:schemeClr val="tx1"/>
                </a:solidFill>
                <a:prstDash val="solid"/>
                <a:headEnd type="none" w="med" len="med"/>
                <a:tailEnd type="none" w="med" len="med"/>
              </a:ln>
            </p:spPr>
          </p:sp>
          <p:sp>
            <p:nvSpPr>
              <p:cNvPr id="213023" name="直接连接符 213022"/>
              <p:cNvSpPr/>
              <p:nvPr/>
            </p:nvSpPr>
            <p:spPr>
              <a:xfrm flipH="1">
                <a:off x="4939" y="1483"/>
                <a:ext cx="1" cy="229"/>
              </a:xfrm>
              <a:prstGeom prst="line">
                <a:avLst/>
              </a:prstGeom>
              <a:ln w="12700" cap="flat" cmpd="sng">
                <a:solidFill>
                  <a:schemeClr val="tx1"/>
                </a:solidFill>
                <a:prstDash val="solid"/>
                <a:headEnd type="none" w="med" len="med"/>
                <a:tailEnd type="none" w="med" len="med"/>
              </a:ln>
            </p:spPr>
          </p:sp>
        </p:grpSp>
        <p:sp>
          <p:nvSpPr>
            <p:cNvPr id="213024" name="文本框 213023"/>
            <p:cNvSpPr txBox="1"/>
            <p:nvPr/>
          </p:nvSpPr>
          <p:spPr>
            <a:xfrm>
              <a:off x="2189" y="1859"/>
              <a:ext cx="678" cy="366"/>
            </a:xfrm>
            <a:prstGeom prst="rect">
              <a:avLst/>
            </a:prstGeom>
            <a:noFill/>
            <a:ln w="9525">
              <a:noFill/>
            </a:ln>
          </p:spPr>
          <p:txBody>
            <a:bodyPr>
              <a:spAutoFit/>
            </a:bodyPr>
            <a:p>
              <a:pPr>
                <a:spcBef>
                  <a:spcPct val="0"/>
                </a:spcBef>
              </a:pPr>
              <a:r>
                <a:rPr lang="zh-CN" altLang="en-US" sz="1600" dirty="0">
                  <a:latin typeface="Comic Sans MS" panose="030F0902030302020204" pitchFamily="66" charset="0"/>
                  <a:ea typeface="宋体" pitchFamily="2" charset="-122"/>
                </a:rPr>
                <a:t>本地文件系统</a:t>
              </a:r>
              <a:endParaRPr lang="zh-CN" altLang="en-US" dirty="0">
                <a:latin typeface="Times New Roman" panose="02020503050405090304" pitchFamily="18" charset="0"/>
                <a:ea typeface="宋体" pitchFamily="2" charset="-122"/>
              </a:endParaRPr>
            </a:p>
          </p:txBody>
        </p:sp>
        <p:sp>
          <p:nvSpPr>
            <p:cNvPr id="213025" name="直接连接符 213024"/>
            <p:cNvSpPr/>
            <p:nvPr/>
          </p:nvSpPr>
          <p:spPr>
            <a:xfrm>
              <a:off x="1812" y="1776"/>
              <a:ext cx="204" cy="276"/>
            </a:xfrm>
            <a:prstGeom prst="line">
              <a:avLst/>
            </a:prstGeom>
            <a:ln w="19050" cap="flat" cmpd="sng">
              <a:solidFill>
                <a:schemeClr val="tx1"/>
              </a:solidFill>
              <a:prstDash val="solid"/>
              <a:headEnd type="triangle" w="med" len="med"/>
              <a:tailEnd type="triangle" w="med" len="med"/>
            </a:ln>
          </p:spPr>
        </p:sp>
      </p:grpSp>
      <p:sp>
        <p:nvSpPr>
          <p:cNvPr id="213026" name="直接连接符 213025"/>
          <p:cNvSpPr/>
          <p:nvPr/>
        </p:nvSpPr>
        <p:spPr>
          <a:xfrm flipH="1">
            <a:off x="3714750" y="2686050"/>
            <a:ext cx="333375" cy="438150"/>
          </a:xfrm>
          <a:prstGeom prst="line">
            <a:avLst/>
          </a:prstGeom>
          <a:ln w="19050" cap="flat" cmpd="sng">
            <a:solidFill>
              <a:schemeClr val="tx1"/>
            </a:solidFill>
            <a:prstDash val="solid"/>
            <a:headEnd type="triangle" w="med" len="med"/>
            <a:tailEnd type="triangle" w="med" len="med"/>
          </a:ln>
        </p:spPr>
      </p:sp>
      <p:grpSp>
        <p:nvGrpSpPr>
          <p:cNvPr id="213027" name="组合 213026"/>
          <p:cNvGrpSpPr/>
          <p:nvPr/>
        </p:nvGrpSpPr>
        <p:grpSpPr>
          <a:xfrm>
            <a:off x="6659563" y="2824163"/>
            <a:ext cx="501650" cy="496887"/>
            <a:chOff x="4939" y="1431"/>
            <a:chExt cx="316" cy="313"/>
          </a:xfrm>
        </p:grpSpPr>
        <p:sp>
          <p:nvSpPr>
            <p:cNvPr id="213028" name="椭圆 213027"/>
            <p:cNvSpPr/>
            <p:nvPr/>
          </p:nvSpPr>
          <p:spPr>
            <a:xfrm>
              <a:off x="4941" y="1663"/>
              <a:ext cx="310" cy="81"/>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13029" name="矩形 213028"/>
            <p:cNvSpPr/>
            <p:nvPr/>
          </p:nvSpPr>
          <p:spPr>
            <a:xfrm>
              <a:off x="4942" y="1490"/>
              <a:ext cx="313" cy="214"/>
            </a:xfrm>
            <a:prstGeom prst="rect">
              <a:avLst/>
            </a:prstGeom>
            <a:solidFill>
              <a:srgbClr val="FFFF00"/>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213030" name="椭圆 213029"/>
            <p:cNvSpPr/>
            <p:nvPr/>
          </p:nvSpPr>
          <p:spPr>
            <a:xfrm>
              <a:off x="4939" y="1431"/>
              <a:ext cx="313" cy="95"/>
            </a:xfrm>
            <a:prstGeom prst="ellipse">
              <a:avLst/>
            </a:prstGeom>
            <a:solidFill>
              <a:srgbClr val="FFFF00"/>
            </a:solidFill>
            <a:ln w="12700" cap="flat" cmpd="sng">
              <a:solidFill>
                <a:schemeClr val="tx1"/>
              </a:solidFill>
              <a:prstDash val="solid"/>
              <a:headEnd type="none" w="med" len="med"/>
              <a:tailEnd type="none" w="med" len="med"/>
            </a:ln>
          </p:spPr>
          <p:txBody>
            <a:bodyPr/>
            <a:p>
              <a:endParaRPr lang="zh-CN" altLang="en-US"/>
            </a:p>
          </p:txBody>
        </p:sp>
        <p:sp>
          <p:nvSpPr>
            <p:cNvPr id="213031" name="直接连接符 213030"/>
            <p:cNvSpPr/>
            <p:nvPr/>
          </p:nvSpPr>
          <p:spPr>
            <a:xfrm>
              <a:off x="5251" y="1479"/>
              <a:ext cx="1" cy="227"/>
            </a:xfrm>
            <a:prstGeom prst="line">
              <a:avLst/>
            </a:prstGeom>
            <a:ln w="12700" cap="flat" cmpd="sng">
              <a:solidFill>
                <a:schemeClr val="tx1"/>
              </a:solidFill>
              <a:prstDash val="solid"/>
              <a:headEnd type="none" w="med" len="med"/>
              <a:tailEnd type="none" w="med" len="med"/>
            </a:ln>
          </p:spPr>
        </p:sp>
        <p:sp>
          <p:nvSpPr>
            <p:cNvPr id="213032" name="直接连接符 213031"/>
            <p:cNvSpPr/>
            <p:nvPr/>
          </p:nvSpPr>
          <p:spPr>
            <a:xfrm flipH="1">
              <a:off x="4939" y="1483"/>
              <a:ext cx="1" cy="229"/>
            </a:xfrm>
            <a:prstGeom prst="line">
              <a:avLst/>
            </a:prstGeom>
            <a:ln w="12700" cap="flat" cmpd="sng">
              <a:solidFill>
                <a:schemeClr val="tx1"/>
              </a:solidFill>
              <a:prstDash val="solid"/>
              <a:headEnd type="none" w="med" len="med"/>
              <a:tailEnd type="none" w="med" len="med"/>
            </a:ln>
          </p:spPr>
        </p:sp>
      </p:grpSp>
      <p:sp>
        <p:nvSpPr>
          <p:cNvPr id="213033" name="文本框 213032"/>
          <p:cNvSpPr txBox="1"/>
          <p:nvPr/>
        </p:nvSpPr>
        <p:spPr>
          <a:xfrm>
            <a:off x="7161213" y="2789238"/>
            <a:ext cx="1457325" cy="336550"/>
          </a:xfrm>
          <a:prstGeom prst="rect">
            <a:avLst/>
          </a:prstGeom>
          <a:noFill/>
          <a:ln w="9525">
            <a:noFill/>
          </a:ln>
        </p:spPr>
        <p:txBody>
          <a:bodyPr>
            <a:spAutoFit/>
          </a:bodyPr>
          <a:p>
            <a:pPr>
              <a:spcBef>
                <a:spcPct val="0"/>
              </a:spcBef>
            </a:pPr>
            <a:r>
              <a:rPr lang="zh-CN" altLang="en-US" sz="1600" dirty="0">
                <a:latin typeface="Comic Sans MS" panose="030F0902030302020204" pitchFamily="66" charset="0"/>
                <a:ea typeface="宋体" pitchFamily="2" charset="-122"/>
              </a:rPr>
              <a:t>远程文件系统</a:t>
            </a:r>
            <a:endParaRPr lang="zh-CN" altLang="en-US" dirty="0">
              <a:latin typeface="Times New Roman" panose="02020503050405090304" pitchFamily="18" charset="0"/>
              <a:ea typeface="宋体" pitchFamily="2" charset="-122"/>
            </a:endParaRPr>
          </a:p>
        </p:txBody>
      </p:sp>
      <p:sp>
        <p:nvSpPr>
          <p:cNvPr id="213034" name="直接连接符 213033"/>
          <p:cNvSpPr/>
          <p:nvPr/>
        </p:nvSpPr>
        <p:spPr>
          <a:xfrm>
            <a:off x="6915150" y="2695575"/>
            <a:ext cx="0" cy="428625"/>
          </a:xfrm>
          <a:prstGeom prst="line">
            <a:avLst/>
          </a:prstGeom>
          <a:ln w="19050" cap="flat" cmpd="sng">
            <a:solidFill>
              <a:schemeClr val="tx1"/>
            </a:solidFill>
            <a:prstDash val="solid"/>
            <a:headEnd type="triangle" w="med" len="med"/>
            <a:tailEnd type="triangle" w="med" len="med"/>
          </a:ln>
        </p:spPr>
      </p:sp>
      <p:pic>
        <p:nvPicPr>
          <p:cNvPr id="213035" name="图片 213034" descr="Alice"/>
          <p:cNvPicPr>
            <a:picLocks noChangeAspect="1"/>
          </p:cNvPicPr>
          <p:nvPr/>
        </p:nvPicPr>
        <p:blipFill>
          <a:blip r:embed="rId4"/>
          <a:stretch>
            <a:fillRect/>
          </a:stretch>
        </p:blipFill>
        <p:spPr>
          <a:xfrm>
            <a:off x="1490663" y="1909763"/>
            <a:ext cx="561975" cy="693737"/>
          </a:xfrm>
          <a:prstGeom prst="rect">
            <a:avLst/>
          </a:prstGeom>
          <a:noFill/>
          <a:ln w="9525">
            <a:noFill/>
          </a:ln>
        </p:spPr>
      </p:pic>
      <p:sp>
        <p:nvSpPr>
          <p:cNvPr id="213036" name="文本框 213035"/>
          <p:cNvSpPr txBox="1"/>
          <p:nvPr/>
        </p:nvSpPr>
        <p:spPr>
          <a:xfrm>
            <a:off x="1379538" y="2617788"/>
            <a:ext cx="971550" cy="581025"/>
          </a:xfrm>
          <a:prstGeom prst="rect">
            <a:avLst/>
          </a:prstGeom>
          <a:noFill/>
          <a:ln w="9525">
            <a:noFill/>
          </a:ln>
        </p:spPr>
        <p:txBody>
          <a:bodyPr>
            <a:spAutoFit/>
          </a:bodyPr>
          <a:p>
            <a:pPr algn="ctr">
              <a:spcBef>
                <a:spcPct val="0"/>
              </a:spcBef>
            </a:pPr>
            <a:r>
              <a:rPr lang="zh-CN" altLang="en-US" sz="1600" dirty="0">
                <a:latin typeface="Comic Sans MS" panose="030F0902030302020204" pitchFamily="66" charset="0"/>
                <a:ea typeface="宋体" pitchFamily="2" charset="-122"/>
              </a:rPr>
              <a:t>主机上的用户</a:t>
            </a:r>
            <a:endParaRPr lang="zh-CN" altLang="en-US" dirty="0">
              <a:latin typeface="Times New Roman" panose="02020503050405090304" pitchFamily="18" charset="0"/>
              <a:ea typeface="宋体" pitchFamily="2" charset="-122"/>
            </a:endParaRPr>
          </a:p>
        </p:txBody>
      </p:sp>
      <p:sp>
        <p:nvSpPr>
          <p:cNvPr id="213037" name="直接连接符 213036"/>
          <p:cNvSpPr/>
          <p:nvPr/>
        </p:nvSpPr>
        <p:spPr>
          <a:xfrm>
            <a:off x="2028825" y="2305050"/>
            <a:ext cx="581025" cy="0"/>
          </a:xfrm>
          <a:prstGeom prst="line">
            <a:avLst/>
          </a:prstGeom>
          <a:ln w="19050" cap="flat" cmpd="sng">
            <a:solidFill>
              <a:schemeClr val="tx1"/>
            </a:solidFill>
            <a:prstDash val="solid"/>
            <a:headEnd type="triangle" w="med" len="med"/>
            <a:tailEnd type="triangle" w="med" len="med"/>
          </a:ln>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14018" name="标题 214017"/>
          <p:cNvSpPr>
            <a:spLocks noGrp="1"/>
          </p:cNvSpPr>
          <p:nvPr>
            <p:ph type="title"/>
          </p:nvPr>
        </p:nvSpPr>
        <p:spPr/>
        <p:txBody>
          <a:bodyPr anchor="ctr" anchorCtr="0"/>
          <a:p>
            <a:r>
              <a:rPr lang="en-US" altLang="zh-CN"/>
              <a:t>FTP: </a:t>
            </a:r>
            <a:r>
              <a:rPr lang="zh-CN" altLang="en-US" dirty="0"/>
              <a:t>独立的控制和数据连接</a:t>
            </a:r>
            <a:endParaRPr lang="zh-CN" altLang="en-US" sz="4800" dirty="0"/>
          </a:p>
        </p:txBody>
      </p:sp>
      <p:sp>
        <p:nvSpPr>
          <p:cNvPr id="214019" name="文本占位符 214018"/>
          <p:cNvSpPr>
            <a:spLocks noGrp="1"/>
          </p:cNvSpPr>
          <p:nvPr>
            <p:ph type="body" sz="half" idx="1"/>
          </p:nvPr>
        </p:nvSpPr>
        <p:spPr>
          <a:xfrm>
            <a:off x="533400" y="1600200"/>
            <a:ext cx="4067175" cy="4648200"/>
          </a:xfrm>
        </p:spPr>
        <p:txBody>
          <a:bodyPr/>
          <a:p>
            <a:pPr>
              <a:buClr>
                <a:schemeClr val="accent2"/>
              </a:buClr>
              <a:buSzPct val="85000"/>
              <a:buFont typeface="ZapfDingbats" pitchFamily="82" charset="2"/>
            </a:pPr>
            <a:r>
              <a:rPr lang="en-US" altLang="zh-CN" sz="2000"/>
              <a:t>FTP</a:t>
            </a:r>
            <a:r>
              <a:rPr lang="zh-CN" altLang="en-US" sz="2000" dirty="0"/>
              <a:t>客户机联系</a:t>
            </a:r>
            <a:r>
              <a:rPr lang="en-US" altLang="zh-CN" sz="2000"/>
              <a:t>FTP</a:t>
            </a:r>
            <a:r>
              <a:rPr lang="zh-CN" altLang="en-US" sz="2000" dirty="0"/>
              <a:t>服务器的</a:t>
            </a:r>
            <a:r>
              <a:rPr lang="en-US" altLang="zh-CN" sz="2000"/>
              <a:t>21</a:t>
            </a:r>
            <a:r>
              <a:rPr lang="zh-CN" altLang="en-US" sz="2000" dirty="0"/>
              <a:t>号端口，指定</a:t>
            </a:r>
            <a:r>
              <a:rPr lang="en-US" altLang="zh-CN" sz="2000"/>
              <a:t>TCP</a:t>
            </a:r>
            <a:r>
              <a:rPr lang="zh-CN" altLang="en-US" sz="2000" dirty="0"/>
              <a:t>为运输协议</a:t>
            </a:r>
            <a:endParaRPr lang="en-US" altLang="zh-CN" sz="2000"/>
          </a:p>
          <a:p>
            <a:pPr>
              <a:buClr>
                <a:schemeClr val="accent2"/>
              </a:buClr>
              <a:buSzPct val="85000"/>
              <a:buFont typeface="ZapfDingbats" pitchFamily="82" charset="2"/>
            </a:pPr>
            <a:r>
              <a:rPr lang="zh-CN" altLang="en-US" sz="2000" dirty="0"/>
              <a:t>客户机通过控制连接获得授权</a:t>
            </a:r>
            <a:endParaRPr lang="en-US" altLang="zh-CN" sz="2000"/>
          </a:p>
          <a:p>
            <a:pPr>
              <a:buClr>
                <a:schemeClr val="accent2"/>
              </a:buClr>
              <a:buSzPct val="85000"/>
              <a:buFont typeface="ZapfDingbats" pitchFamily="82" charset="2"/>
            </a:pPr>
            <a:r>
              <a:rPr lang="zh-CN" altLang="en-US" sz="2000" dirty="0"/>
              <a:t>客户机经控制连接通过发送命令浏览远程目录</a:t>
            </a:r>
            <a:endParaRPr lang="zh-CN" altLang="en-US" sz="2000" dirty="0"/>
          </a:p>
          <a:p>
            <a:pPr>
              <a:buClr>
                <a:schemeClr val="accent2"/>
              </a:buClr>
              <a:buSzPct val="85000"/>
              <a:buFont typeface="ZapfDingbats" pitchFamily="82" charset="2"/>
            </a:pPr>
            <a:r>
              <a:rPr lang="zh-CN" altLang="en-US" sz="2000" dirty="0"/>
              <a:t>当服务器接收到一个文件传输命令时，该服务器打开到客户机的一个数据连接</a:t>
            </a:r>
            <a:endParaRPr lang="zh-CN" altLang="en-US" sz="2000" dirty="0"/>
          </a:p>
          <a:p>
            <a:pPr>
              <a:buClr>
                <a:schemeClr val="accent2"/>
              </a:buClr>
              <a:buSzPct val="85000"/>
              <a:buFont typeface="ZapfDingbats" pitchFamily="82" charset="2"/>
            </a:pPr>
            <a:r>
              <a:rPr lang="zh-CN" altLang="en-US" sz="2000" dirty="0"/>
              <a:t>在传输一个文件后，服务器关闭连接</a:t>
            </a:r>
            <a:endParaRPr lang="zh-CN" altLang="en-US" sz="2000" dirty="0"/>
          </a:p>
        </p:txBody>
      </p:sp>
      <p:grpSp>
        <p:nvGrpSpPr>
          <p:cNvPr id="214020" name="组合 214019"/>
          <p:cNvGrpSpPr/>
          <p:nvPr/>
        </p:nvGrpSpPr>
        <p:grpSpPr>
          <a:xfrm>
            <a:off x="4735513" y="1373188"/>
            <a:ext cx="4014787" cy="1882775"/>
            <a:chOff x="2998" y="1511"/>
            <a:chExt cx="2529" cy="1186"/>
          </a:xfrm>
        </p:grpSpPr>
        <p:graphicFrame>
          <p:nvGraphicFramePr>
            <p:cNvPr id="214021" name="对象 214020"/>
            <p:cNvGraphicFramePr/>
            <p:nvPr/>
          </p:nvGraphicFramePr>
          <p:xfrm>
            <a:off x="3011" y="1826"/>
            <a:ext cx="489" cy="393"/>
          </p:xfrm>
          <a:graphic>
            <a:graphicData uri="http://schemas.openxmlformats.org/presentationml/2006/ole">
              <mc:AlternateContent xmlns:mc="http://schemas.openxmlformats.org/markup-compatibility/2006">
                <mc:Choice xmlns:v="urn:schemas-microsoft-com:vml" Requires="v">
                  <p:oleObj spid="_x0000_s3097" name="" r:id="rId1" imgW="1305560" imgH="1082675" progId="MS_ClipArt_Gallery.2">
                    <p:embed/>
                  </p:oleObj>
                </mc:Choice>
                <mc:Fallback>
                  <p:oleObj name="" r:id="rId1" imgW="1305560" imgH="1082675" progId="MS_ClipArt_Gallery.2">
                    <p:embed/>
                    <p:pic>
                      <p:nvPicPr>
                        <p:cNvPr id="0" name="图片 3096"/>
                        <p:cNvPicPr/>
                        <p:nvPr/>
                      </p:nvPicPr>
                      <p:blipFill>
                        <a:blip r:embed="rId2"/>
                        <a:stretch>
                          <a:fillRect/>
                        </a:stretch>
                      </p:blipFill>
                      <p:spPr>
                        <a:xfrm>
                          <a:off x="3011" y="1826"/>
                          <a:ext cx="489" cy="393"/>
                        </a:xfrm>
                        <a:prstGeom prst="rect">
                          <a:avLst/>
                        </a:prstGeom>
                        <a:noFill/>
                        <a:ln w="38100">
                          <a:noFill/>
                          <a:miter/>
                        </a:ln>
                      </p:spPr>
                    </p:pic>
                  </p:oleObj>
                </mc:Fallback>
              </mc:AlternateContent>
            </a:graphicData>
          </a:graphic>
        </p:graphicFrame>
        <p:grpSp>
          <p:nvGrpSpPr>
            <p:cNvPr id="214022" name="组合 214021"/>
            <p:cNvGrpSpPr/>
            <p:nvPr/>
          </p:nvGrpSpPr>
          <p:grpSpPr>
            <a:xfrm>
              <a:off x="5161" y="1688"/>
              <a:ext cx="224" cy="588"/>
              <a:chOff x="4180" y="783"/>
              <a:chExt cx="150" cy="307"/>
            </a:xfrm>
          </p:grpSpPr>
          <p:sp>
            <p:nvSpPr>
              <p:cNvPr id="214023" name="平行四边形 214022"/>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14024" name="矩形 214023"/>
              <p:cNvSpPr/>
              <p:nvPr/>
            </p:nvSpPr>
            <p:spPr>
              <a:xfrm>
                <a:off x="4256" y="785"/>
                <a:ext cx="69" cy="236"/>
              </a:xfrm>
              <a:prstGeom prst="rect">
                <a:avLst/>
              </a:prstGeom>
              <a:solidFill>
                <a:srgbClr val="33CCCC"/>
              </a:solidFill>
              <a:ln w="9525">
                <a:noFill/>
              </a:ln>
            </p:spPr>
            <p:txBody>
              <a:bodyPr/>
              <a:p>
                <a:endParaRPr lang="zh-CN" altLang="en-US"/>
              </a:p>
            </p:txBody>
          </p:sp>
          <p:sp>
            <p:nvSpPr>
              <p:cNvPr id="214025" name="矩形 214024"/>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14026" name="平行四边形 214025"/>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14027" name="直接连接符 214026"/>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14028" name="直接连接符 214027"/>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14029" name="矩形 214028"/>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14030" name="矩形 214029"/>
              <p:cNvSpPr/>
              <p:nvPr/>
            </p:nvSpPr>
            <p:spPr>
              <a:xfrm>
                <a:off x="4202" y="924"/>
                <a:ext cx="48" cy="48"/>
              </a:xfrm>
              <a:prstGeom prst="rect">
                <a:avLst/>
              </a:prstGeom>
              <a:solidFill>
                <a:schemeClr val="bg1"/>
              </a:solidFill>
              <a:ln w="9525">
                <a:noFill/>
              </a:ln>
            </p:spPr>
            <p:txBody>
              <a:bodyPr/>
              <a:p>
                <a:endParaRPr lang="zh-CN" altLang="en-US"/>
              </a:p>
            </p:txBody>
          </p:sp>
        </p:grpSp>
        <p:sp>
          <p:nvSpPr>
            <p:cNvPr id="214031" name="文本框 214030"/>
            <p:cNvSpPr txBox="1"/>
            <p:nvPr/>
          </p:nvSpPr>
          <p:spPr>
            <a:xfrm>
              <a:off x="2998" y="2249"/>
              <a:ext cx="596" cy="442"/>
            </a:xfrm>
            <a:prstGeom prst="rect">
              <a:avLst/>
            </a:prstGeom>
            <a:noFill/>
            <a:ln w="9525">
              <a:noFill/>
            </a:ln>
          </p:spPr>
          <p:txBody>
            <a:bodyPr wrap="none" anchor="t" anchorCtr="0">
              <a:spAutoFit/>
            </a:bodyPr>
            <a:p>
              <a:pPr algn="ctr">
                <a:spcBef>
                  <a:spcPct val="0"/>
                </a:spcBef>
              </a:pPr>
              <a:r>
                <a:rPr lang="en-US" altLang="zh-CN" sz="2000">
                  <a:latin typeface="Comic Sans MS" panose="030F0902030302020204" pitchFamily="66" charset="0"/>
                  <a:ea typeface="宋体" pitchFamily="2" charset="-122"/>
                </a:rPr>
                <a:t>FTP</a:t>
              </a:r>
              <a:endParaRPr lang="en-US" altLang="zh-CN" sz="2000">
                <a:latin typeface="Comic Sans MS" panose="030F0902030302020204" pitchFamily="66" charset="0"/>
                <a:ea typeface="宋体" pitchFamily="2" charset="-122"/>
              </a:endParaRPr>
            </a:p>
            <a:p>
              <a:pPr algn="ctr">
                <a:spcBef>
                  <a:spcPct val="0"/>
                </a:spcBef>
              </a:pPr>
              <a:r>
                <a:rPr lang="zh-CN" altLang="en-US" sz="2000" dirty="0">
                  <a:latin typeface="Comic Sans MS" panose="030F0902030302020204" pitchFamily="66" charset="0"/>
                  <a:ea typeface="宋体" pitchFamily="2" charset="-122"/>
                </a:rPr>
                <a:t>客户机</a:t>
              </a:r>
              <a:endParaRPr lang="zh-CN" altLang="en-US" dirty="0">
                <a:latin typeface="Times New Roman" panose="02020503050405090304" pitchFamily="18" charset="0"/>
                <a:ea typeface="宋体" pitchFamily="2" charset="-122"/>
              </a:endParaRPr>
            </a:p>
          </p:txBody>
        </p:sp>
        <p:sp>
          <p:nvSpPr>
            <p:cNvPr id="214032" name="文本框 214031"/>
            <p:cNvSpPr txBox="1"/>
            <p:nvPr/>
          </p:nvSpPr>
          <p:spPr>
            <a:xfrm>
              <a:off x="4931" y="2255"/>
              <a:ext cx="596" cy="442"/>
            </a:xfrm>
            <a:prstGeom prst="rect">
              <a:avLst/>
            </a:prstGeom>
            <a:noFill/>
            <a:ln w="9525">
              <a:noFill/>
            </a:ln>
          </p:spPr>
          <p:txBody>
            <a:bodyPr wrap="none" anchor="t" anchorCtr="0">
              <a:spAutoFit/>
            </a:bodyPr>
            <a:p>
              <a:pPr algn="ctr">
                <a:spcBef>
                  <a:spcPct val="0"/>
                </a:spcBef>
              </a:pPr>
              <a:r>
                <a:rPr lang="en-US" altLang="zh-CN" sz="2000">
                  <a:latin typeface="Comic Sans MS" panose="030F0902030302020204" pitchFamily="66" charset="0"/>
                  <a:ea typeface="宋体" pitchFamily="2" charset="-122"/>
                </a:rPr>
                <a:t>FTP</a:t>
              </a:r>
              <a:endParaRPr lang="en-US" altLang="zh-CN" sz="2000">
                <a:latin typeface="Comic Sans MS" panose="030F0902030302020204" pitchFamily="66" charset="0"/>
                <a:ea typeface="宋体" pitchFamily="2" charset="-122"/>
              </a:endParaRPr>
            </a:p>
            <a:p>
              <a:pPr algn="ctr">
                <a:spcBef>
                  <a:spcPct val="0"/>
                </a:spcBef>
              </a:pPr>
              <a:r>
                <a:rPr lang="zh-CN" altLang="en-US" sz="2000" dirty="0">
                  <a:latin typeface="Comic Sans MS" panose="030F0902030302020204" pitchFamily="66" charset="0"/>
                  <a:ea typeface="宋体" pitchFamily="2" charset="-122"/>
                </a:rPr>
                <a:t>服务器</a:t>
              </a:r>
              <a:endParaRPr lang="zh-CN" altLang="en-US" sz="2000" dirty="0">
                <a:latin typeface="Times New Roman" panose="02020503050405090304" pitchFamily="18" charset="0"/>
                <a:ea typeface="宋体" pitchFamily="2" charset="-122"/>
              </a:endParaRPr>
            </a:p>
          </p:txBody>
        </p:sp>
        <p:sp>
          <p:nvSpPr>
            <p:cNvPr id="214033" name="直接连接符 214032"/>
            <p:cNvSpPr/>
            <p:nvPr/>
          </p:nvSpPr>
          <p:spPr>
            <a:xfrm>
              <a:off x="3492" y="1920"/>
              <a:ext cx="1614" cy="0"/>
            </a:xfrm>
            <a:prstGeom prst="line">
              <a:avLst/>
            </a:prstGeom>
            <a:ln w="28575" cap="flat" cmpd="sng">
              <a:solidFill>
                <a:srgbClr val="FF0000"/>
              </a:solidFill>
              <a:prstDash val="solid"/>
              <a:headEnd type="triangle" w="med" len="med"/>
              <a:tailEnd type="triangle" w="med" len="med"/>
            </a:ln>
          </p:spPr>
        </p:sp>
        <p:sp>
          <p:nvSpPr>
            <p:cNvPr id="214034" name="直接连接符 214033"/>
            <p:cNvSpPr/>
            <p:nvPr/>
          </p:nvSpPr>
          <p:spPr>
            <a:xfrm flipV="1">
              <a:off x="3504" y="2118"/>
              <a:ext cx="1614" cy="6"/>
            </a:xfrm>
            <a:prstGeom prst="line">
              <a:avLst/>
            </a:prstGeom>
            <a:ln w="28575" cap="flat" cmpd="sng">
              <a:solidFill>
                <a:srgbClr val="FF0000"/>
              </a:solidFill>
              <a:prstDash val="solid"/>
              <a:headEnd type="triangle" w="med" len="med"/>
              <a:tailEnd type="triangle" w="med" len="med"/>
            </a:ln>
          </p:spPr>
        </p:sp>
        <p:sp>
          <p:nvSpPr>
            <p:cNvPr id="214035" name="文本框 214034"/>
            <p:cNvSpPr txBox="1"/>
            <p:nvPr/>
          </p:nvSpPr>
          <p:spPr>
            <a:xfrm>
              <a:off x="3551" y="1511"/>
              <a:ext cx="1518" cy="366"/>
            </a:xfrm>
            <a:prstGeom prst="rect">
              <a:avLst/>
            </a:prstGeom>
            <a:noFill/>
            <a:ln w="9525">
              <a:noFill/>
            </a:ln>
          </p:spPr>
          <p:txBody>
            <a:bodyPr>
              <a:spAutoFit/>
            </a:bodyPr>
            <a:p>
              <a:pPr algn="ctr">
                <a:spcBef>
                  <a:spcPct val="0"/>
                </a:spcBef>
              </a:pPr>
              <a:r>
                <a:rPr lang="en-US" altLang="zh-CN" sz="1600">
                  <a:solidFill>
                    <a:srgbClr val="FF0000"/>
                  </a:solidFill>
                  <a:latin typeface="Comic Sans MS" panose="030F0902030302020204" pitchFamily="66" charset="0"/>
                  <a:ea typeface="宋体" pitchFamily="2" charset="-122"/>
                </a:rPr>
                <a:t>TCP </a:t>
              </a:r>
              <a:r>
                <a:rPr lang="zh-CN" altLang="en-US" sz="1600" dirty="0">
                  <a:solidFill>
                    <a:srgbClr val="FF0000"/>
                  </a:solidFill>
                  <a:latin typeface="Comic Sans MS" panose="030F0902030302020204" pitchFamily="66" charset="0"/>
                  <a:ea typeface="宋体" pitchFamily="2" charset="-122"/>
                </a:rPr>
                <a:t>控制连接</a:t>
              </a:r>
              <a:endParaRPr lang="zh-CN" altLang="en-US" sz="1600" dirty="0">
                <a:solidFill>
                  <a:srgbClr val="FF0000"/>
                </a:solidFill>
                <a:latin typeface="Comic Sans MS" panose="030F0902030302020204" pitchFamily="66" charset="0"/>
                <a:ea typeface="宋体" pitchFamily="2" charset="-122"/>
              </a:endParaRPr>
            </a:p>
            <a:p>
              <a:pPr algn="ctr">
                <a:spcBef>
                  <a:spcPct val="0"/>
                </a:spcBef>
              </a:pPr>
              <a:r>
                <a:rPr lang="zh-CN" altLang="en-US" sz="1600" dirty="0">
                  <a:solidFill>
                    <a:srgbClr val="FF0000"/>
                  </a:solidFill>
                  <a:latin typeface="Comic Sans MS" panose="030F0902030302020204" pitchFamily="66" charset="0"/>
                  <a:ea typeface="宋体" pitchFamily="2" charset="-122"/>
                </a:rPr>
                <a:t>端口 </a:t>
              </a:r>
              <a:r>
                <a:rPr lang="en-US" altLang="zh-CN" sz="1600">
                  <a:solidFill>
                    <a:srgbClr val="FF0000"/>
                  </a:solidFill>
                  <a:latin typeface="Comic Sans MS" panose="030F0902030302020204" pitchFamily="66" charset="0"/>
                  <a:ea typeface="宋体" pitchFamily="2" charset="-122"/>
                </a:rPr>
                <a:t>21</a:t>
              </a:r>
              <a:endParaRPr lang="en-US" altLang="zh-CN">
                <a:latin typeface="Times New Roman" panose="02020503050405090304" pitchFamily="18" charset="0"/>
                <a:ea typeface="宋体" pitchFamily="2" charset="-122"/>
              </a:endParaRPr>
            </a:p>
          </p:txBody>
        </p:sp>
        <p:sp>
          <p:nvSpPr>
            <p:cNvPr id="214036" name="文本框 214035"/>
            <p:cNvSpPr txBox="1"/>
            <p:nvPr/>
          </p:nvSpPr>
          <p:spPr>
            <a:xfrm>
              <a:off x="3521" y="2165"/>
              <a:ext cx="1518" cy="366"/>
            </a:xfrm>
            <a:prstGeom prst="rect">
              <a:avLst/>
            </a:prstGeom>
            <a:noFill/>
            <a:ln w="9525">
              <a:noFill/>
            </a:ln>
          </p:spPr>
          <p:txBody>
            <a:bodyPr>
              <a:spAutoFit/>
            </a:bodyPr>
            <a:p>
              <a:pPr algn="ctr">
                <a:spcBef>
                  <a:spcPct val="0"/>
                </a:spcBef>
              </a:pPr>
              <a:r>
                <a:rPr lang="en-US" altLang="zh-CN" sz="1600">
                  <a:solidFill>
                    <a:srgbClr val="FF0000"/>
                  </a:solidFill>
                  <a:latin typeface="Comic Sans MS" panose="030F0902030302020204" pitchFamily="66" charset="0"/>
                  <a:ea typeface="宋体" pitchFamily="2" charset="-122"/>
                </a:rPr>
                <a:t>TCP </a:t>
              </a:r>
              <a:r>
                <a:rPr lang="zh-CN" altLang="en-US" sz="1600" dirty="0">
                  <a:solidFill>
                    <a:srgbClr val="FF0000"/>
                  </a:solidFill>
                  <a:latin typeface="Comic Sans MS" panose="030F0902030302020204" pitchFamily="66" charset="0"/>
                  <a:ea typeface="宋体" pitchFamily="2" charset="-122"/>
                </a:rPr>
                <a:t>数据连接</a:t>
              </a:r>
              <a:endParaRPr lang="zh-CN" altLang="en-US" sz="1600" dirty="0">
                <a:solidFill>
                  <a:srgbClr val="FF0000"/>
                </a:solidFill>
                <a:latin typeface="Comic Sans MS" panose="030F0902030302020204" pitchFamily="66" charset="0"/>
                <a:ea typeface="宋体" pitchFamily="2" charset="-122"/>
              </a:endParaRPr>
            </a:p>
            <a:p>
              <a:pPr algn="ctr">
                <a:spcBef>
                  <a:spcPct val="0"/>
                </a:spcBef>
              </a:pPr>
              <a:r>
                <a:rPr lang="zh-CN" altLang="en-US" sz="1600" dirty="0">
                  <a:solidFill>
                    <a:srgbClr val="FF0000"/>
                  </a:solidFill>
                  <a:latin typeface="Comic Sans MS" panose="030F0902030302020204" pitchFamily="66" charset="0"/>
                  <a:ea typeface="宋体" pitchFamily="2" charset="-122"/>
                </a:rPr>
                <a:t>端口</a:t>
              </a:r>
              <a:r>
                <a:rPr lang="en-US" altLang="zh-CN" sz="1600">
                  <a:solidFill>
                    <a:srgbClr val="FF0000"/>
                  </a:solidFill>
                  <a:latin typeface="Comic Sans MS" panose="030F0902030302020204" pitchFamily="66" charset="0"/>
                  <a:ea typeface="宋体" pitchFamily="2" charset="-122"/>
                </a:rPr>
                <a:t>20</a:t>
              </a:r>
              <a:endParaRPr lang="en-US" altLang="zh-CN">
                <a:latin typeface="Times New Roman" panose="02020503050405090304" pitchFamily="18" charset="0"/>
                <a:ea typeface="宋体" pitchFamily="2" charset="-122"/>
              </a:endParaRPr>
            </a:p>
          </p:txBody>
        </p:sp>
      </p:grpSp>
      <p:sp>
        <p:nvSpPr>
          <p:cNvPr id="214037" name="矩形 214036"/>
          <p:cNvSpPr/>
          <p:nvPr/>
        </p:nvSpPr>
        <p:spPr>
          <a:xfrm>
            <a:off x="533400" y="5160010"/>
            <a:ext cx="4067175" cy="135128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zh-CN" altLang="en-US" sz="2000" dirty="0"/>
              <a:t>服务器打开第二个</a:t>
            </a:r>
            <a:r>
              <a:rPr lang="en-US" altLang="zh-CN" sz="2000"/>
              <a:t>TCP</a:t>
            </a:r>
            <a:r>
              <a:rPr lang="zh-CN" altLang="en-US" sz="2000" dirty="0"/>
              <a:t>数据连接，以传输另一个文件</a:t>
            </a:r>
            <a:endParaRPr lang="zh-CN" altLang="en-US" sz="2000" dirty="0"/>
          </a:p>
          <a:p>
            <a:pPr lvl="0"/>
            <a:endParaRPr lang="zh-CN" altLang="en-US" sz="20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34818" name="标题 34817"/>
          <p:cNvSpPr>
            <a:spLocks noGrp="1"/>
          </p:cNvSpPr>
          <p:nvPr>
            <p:ph type="title"/>
          </p:nvPr>
        </p:nvSpPr>
        <p:spPr>
          <a:xfrm>
            <a:off x="304800" y="228600"/>
            <a:ext cx="8382000" cy="1143000"/>
          </a:xfrm>
        </p:spPr>
        <p:txBody>
          <a:bodyPr anchor="ctr" anchorCtr="0"/>
          <a:p>
            <a:r>
              <a:rPr lang="zh-CN" altLang="en-US" sz="3600" dirty="0"/>
              <a:t>创建一个网络应用</a:t>
            </a:r>
            <a:endParaRPr lang="en-US" altLang="zh-CN" sz="3600"/>
          </a:p>
        </p:txBody>
      </p:sp>
      <p:sp>
        <p:nvSpPr>
          <p:cNvPr id="34819" name="文本占位符 34818"/>
          <p:cNvSpPr>
            <a:spLocks noGrp="1"/>
          </p:cNvSpPr>
          <p:nvPr>
            <p:ph type="body" sz="half" idx="1"/>
          </p:nvPr>
        </p:nvSpPr>
        <p:spPr>
          <a:xfrm>
            <a:off x="438150" y="1400175"/>
            <a:ext cx="4191000" cy="5114925"/>
          </a:xfrm>
        </p:spPr>
        <p:txBody>
          <a:bodyPr/>
          <a:p>
            <a:pPr>
              <a:buClr>
                <a:schemeClr val="accent2"/>
              </a:buClr>
              <a:buSzPct val="85000"/>
              <a:buFont typeface="ZapfDingbats" pitchFamily="82" charset="2"/>
              <a:buNone/>
            </a:pPr>
            <a:r>
              <a:rPr lang="zh-CN" altLang="en-US" sz="2400" dirty="0">
                <a:solidFill>
                  <a:srgbClr val="FF0000"/>
                </a:solidFill>
              </a:rPr>
              <a:t>编写程序能够</a:t>
            </a:r>
            <a:endParaRPr lang="en-US" altLang="zh-CN" sz="2400">
              <a:solidFill>
                <a:srgbClr val="FF0000"/>
              </a:solidFill>
            </a:endParaRPr>
          </a:p>
          <a:p>
            <a:pPr lvl="1">
              <a:buClr>
                <a:schemeClr val="accent2"/>
              </a:buClr>
              <a:buSzPct val="75000"/>
              <a:buFont typeface="ZapfDingbats" pitchFamily="82" charset="2"/>
            </a:pPr>
            <a:r>
              <a:rPr lang="zh-CN" altLang="en-US" sz="2000" dirty="0"/>
              <a:t>能够在不同的端系统上运行</a:t>
            </a:r>
            <a:endParaRPr lang="en-US" altLang="zh-CN" sz="2000"/>
          </a:p>
          <a:p>
            <a:pPr lvl="1">
              <a:buClr>
                <a:schemeClr val="accent2"/>
              </a:buClr>
              <a:buSzPct val="75000"/>
              <a:buFont typeface="ZapfDingbats" pitchFamily="82" charset="2"/>
            </a:pPr>
            <a:r>
              <a:rPr lang="zh-CN" altLang="en-US" sz="2000" dirty="0"/>
              <a:t>能够通过网络通信</a:t>
            </a:r>
            <a:endParaRPr lang="en-US" altLang="zh-CN" sz="2000"/>
          </a:p>
          <a:p>
            <a:pPr lvl="1">
              <a:buClr>
                <a:schemeClr val="accent2"/>
              </a:buClr>
              <a:buSzPct val="75000"/>
              <a:buFont typeface="ZapfDingbats" pitchFamily="82" charset="2"/>
            </a:pPr>
            <a:r>
              <a:rPr lang="zh-CN" altLang="en-US" sz="2000" dirty="0"/>
              <a:t>如</a:t>
            </a:r>
            <a:r>
              <a:rPr lang="en-US" altLang="zh-CN" sz="2000"/>
              <a:t>Web: Web</a:t>
            </a:r>
            <a:r>
              <a:rPr lang="zh-CN" altLang="en-US" sz="2000" dirty="0"/>
              <a:t>服务器软件与浏览器软件通信</a:t>
            </a:r>
            <a:endParaRPr lang="en-US" altLang="zh-CN" sz="2000"/>
          </a:p>
          <a:p>
            <a:pPr>
              <a:buClr>
                <a:schemeClr val="accent2"/>
              </a:buClr>
              <a:buSzPct val="85000"/>
              <a:buFont typeface="ZapfDingbats" pitchFamily="82" charset="2"/>
              <a:buNone/>
            </a:pPr>
            <a:r>
              <a:rPr lang="zh-CN" altLang="en-US" sz="2400" dirty="0">
                <a:solidFill>
                  <a:srgbClr val="FF0000"/>
                </a:solidFill>
              </a:rPr>
              <a:t>不为网络核心设备（路由器、交换机）写</a:t>
            </a:r>
            <a:r>
              <a:rPr lang="en-US" altLang="zh-CN" sz="2400" dirty="0">
                <a:solidFill>
                  <a:srgbClr val="FF0000"/>
                </a:solidFill>
              </a:rPr>
              <a:t>app</a:t>
            </a:r>
            <a:endParaRPr lang="en-US" altLang="zh-CN" sz="2400">
              <a:solidFill>
                <a:srgbClr val="FF0000"/>
              </a:solidFill>
            </a:endParaRPr>
          </a:p>
          <a:p>
            <a:pPr lvl="1">
              <a:buClr>
                <a:schemeClr val="accent2"/>
              </a:buClr>
              <a:buSzPct val="75000"/>
              <a:buFont typeface="ZapfDingbats" pitchFamily="82" charset="2"/>
            </a:pPr>
            <a:r>
              <a:rPr lang="zh-CN" altLang="en-US" sz="2000" dirty="0"/>
              <a:t>它们不在网络层起作用、而在较低的层中。</a:t>
            </a:r>
            <a:endParaRPr lang="en-US" altLang="zh-CN" sz="2000">
              <a:solidFill>
                <a:srgbClr val="FF0000"/>
              </a:solidFill>
            </a:endParaRPr>
          </a:p>
        </p:txBody>
      </p:sp>
      <p:grpSp>
        <p:nvGrpSpPr>
          <p:cNvPr id="34820" name="组合 34819"/>
          <p:cNvGrpSpPr/>
          <p:nvPr/>
        </p:nvGrpSpPr>
        <p:grpSpPr>
          <a:xfrm>
            <a:off x="4908550" y="1876425"/>
            <a:ext cx="3678238" cy="3670300"/>
            <a:chOff x="3092" y="1182"/>
            <a:chExt cx="2317" cy="2312"/>
          </a:xfrm>
        </p:grpSpPr>
        <p:sp>
          <p:nvSpPr>
            <p:cNvPr id="34821" name="任意多边形 34820"/>
            <p:cNvSpPr/>
            <p:nvPr/>
          </p:nvSpPr>
          <p:spPr>
            <a:xfrm>
              <a:off x="4276" y="1272"/>
              <a:ext cx="1133" cy="1055"/>
            </a:xfrm>
            <a:custGeom>
              <a:avLst/>
              <a:gdLst/>
              <a:ahLst/>
              <a:cxnLst/>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ln>
          </p:spPr>
          <p:txBody>
            <a:bodyPr/>
            <a:p>
              <a:endParaRPr lang="zh-CN" altLang="en-US"/>
            </a:p>
          </p:txBody>
        </p:sp>
        <p:sp>
          <p:nvSpPr>
            <p:cNvPr id="34822" name="任意多边形 34821"/>
            <p:cNvSpPr/>
            <p:nvPr/>
          </p:nvSpPr>
          <p:spPr>
            <a:xfrm>
              <a:off x="3092" y="1182"/>
              <a:ext cx="1176" cy="1001"/>
            </a:xfrm>
            <a:custGeom>
              <a:avLst/>
              <a:gdLst/>
              <a:ahLst/>
              <a:cxnLst/>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ln>
          </p:spPr>
          <p:txBody>
            <a:bodyPr/>
            <a:p>
              <a:endParaRPr lang="zh-CN" altLang="en-US"/>
            </a:p>
          </p:txBody>
        </p:sp>
        <p:sp>
          <p:nvSpPr>
            <p:cNvPr id="34823" name="任意多边形 34822"/>
            <p:cNvSpPr/>
            <p:nvPr/>
          </p:nvSpPr>
          <p:spPr>
            <a:xfrm>
              <a:off x="3324" y="2096"/>
              <a:ext cx="1874" cy="1398"/>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grpSp>
          <p:nvGrpSpPr>
            <p:cNvPr id="34824" name="组合 34823"/>
            <p:cNvGrpSpPr/>
            <p:nvPr/>
          </p:nvGrpSpPr>
          <p:grpSpPr>
            <a:xfrm>
              <a:off x="3166" y="1267"/>
              <a:ext cx="462" cy="201"/>
              <a:chOff x="3552" y="246"/>
              <a:chExt cx="527" cy="248"/>
            </a:xfrm>
          </p:grpSpPr>
          <p:graphicFrame>
            <p:nvGraphicFramePr>
              <p:cNvPr id="34825" name="对象 34824"/>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106" name="" r:id="rId1" imgW="1305560" imgH="1082675" progId="MS_ClipArt_Gallery.2">
                      <p:embed/>
                    </p:oleObj>
                  </mc:Choice>
                  <mc:Fallback>
                    <p:oleObj name="" r:id="rId1" imgW="1305560" imgH="1082675" progId="MS_ClipArt_Gallery.2">
                      <p:embed/>
                      <p:pic>
                        <p:nvPicPr>
                          <p:cNvPr id="0" name="图片 3105"/>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34826" name="对象 34825"/>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107" name="" r:id="rId3" imgW="676910" imgH="476885" progId="MS_ClipArt_Gallery.2">
                      <p:embed/>
                    </p:oleObj>
                  </mc:Choice>
                  <mc:Fallback>
                    <p:oleObj name="" r:id="rId3" imgW="676910" imgH="476885" progId="MS_ClipArt_Gallery.2">
                      <p:embed/>
                      <p:pic>
                        <p:nvPicPr>
                          <p:cNvPr id="0" name="图片 3106"/>
                          <p:cNvPicPr/>
                          <p:nvPr/>
                        </p:nvPicPr>
                        <p:blipFill>
                          <a:blip r:embed="rId4"/>
                          <a:stretch>
                            <a:fillRect/>
                          </a:stretch>
                        </p:blipFill>
                        <p:spPr>
                          <a:xfrm>
                            <a:off x="3878" y="338"/>
                            <a:ext cx="201" cy="144"/>
                          </a:xfrm>
                          <a:prstGeom prst="rect">
                            <a:avLst/>
                          </a:prstGeom>
                          <a:noFill/>
                          <a:ln w="38100">
                            <a:noFill/>
                            <a:miter/>
                          </a:ln>
                        </p:spPr>
                      </p:pic>
                    </p:oleObj>
                  </mc:Fallback>
                </mc:AlternateContent>
              </a:graphicData>
            </a:graphic>
          </p:graphicFrame>
          <p:sp>
            <p:nvSpPr>
              <p:cNvPr id="34827" name="直接连接符 34826"/>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34828" name="组合 34827"/>
            <p:cNvGrpSpPr/>
            <p:nvPr/>
          </p:nvGrpSpPr>
          <p:grpSpPr>
            <a:xfrm>
              <a:off x="3166" y="1642"/>
              <a:ext cx="462" cy="201"/>
              <a:chOff x="3552" y="246"/>
              <a:chExt cx="527" cy="248"/>
            </a:xfrm>
          </p:grpSpPr>
          <p:graphicFrame>
            <p:nvGraphicFramePr>
              <p:cNvPr id="34829" name="对象 34828"/>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109" name="" r:id="rId5" imgW="1305560" imgH="1082675" progId="MS_ClipArt_Gallery.2">
                      <p:embed/>
                    </p:oleObj>
                  </mc:Choice>
                  <mc:Fallback>
                    <p:oleObj name="" r:id="rId5" imgW="1305560" imgH="1082675" progId="MS_ClipArt_Gallery.2">
                      <p:embed/>
                      <p:pic>
                        <p:nvPicPr>
                          <p:cNvPr id="0" name="图片 3108"/>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34830" name="对象 34829"/>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108" name="" r:id="rId6" imgW="676910" imgH="476885" progId="MS_ClipArt_Gallery.2">
                      <p:embed/>
                    </p:oleObj>
                  </mc:Choice>
                  <mc:Fallback>
                    <p:oleObj name="" r:id="rId6" imgW="676910" imgH="476885" progId="MS_ClipArt_Gallery.2">
                      <p:embed/>
                      <p:pic>
                        <p:nvPicPr>
                          <p:cNvPr id="0" name="图片 3107"/>
                          <p:cNvPicPr/>
                          <p:nvPr/>
                        </p:nvPicPr>
                        <p:blipFill>
                          <a:blip r:embed="rId4"/>
                          <a:stretch>
                            <a:fillRect/>
                          </a:stretch>
                        </p:blipFill>
                        <p:spPr>
                          <a:xfrm>
                            <a:off x="3878" y="338"/>
                            <a:ext cx="201" cy="144"/>
                          </a:xfrm>
                          <a:prstGeom prst="rect">
                            <a:avLst/>
                          </a:prstGeom>
                          <a:noFill/>
                          <a:ln w="38100">
                            <a:noFill/>
                            <a:miter/>
                          </a:ln>
                        </p:spPr>
                      </p:pic>
                    </p:oleObj>
                  </mc:Fallback>
                </mc:AlternateContent>
              </a:graphicData>
            </a:graphic>
          </p:graphicFrame>
          <p:sp>
            <p:nvSpPr>
              <p:cNvPr id="34831" name="直接连接符 34830"/>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34832" name="组合 34831"/>
            <p:cNvGrpSpPr/>
            <p:nvPr/>
          </p:nvGrpSpPr>
          <p:grpSpPr>
            <a:xfrm>
              <a:off x="3403" y="1508"/>
              <a:ext cx="44" cy="135"/>
              <a:chOff x="3842" y="406"/>
              <a:chExt cx="51" cy="167"/>
            </a:xfrm>
          </p:grpSpPr>
          <p:sp>
            <p:nvSpPr>
              <p:cNvPr id="34833" name="椭圆 34832"/>
              <p:cNvSpPr/>
              <p:nvPr/>
            </p:nvSpPr>
            <p:spPr>
              <a:xfrm>
                <a:off x="3842" y="406"/>
                <a:ext cx="47" cy="47"/>
              </a:xfrm>
              <a:prstGeom prst="ellipse">
                <a:avLst/>
              </a:prstGeom>
              <a:solidFill>
                <a:schemeClr val="accent2"/>
              </a:solidFill>
              <a:ln w="9525">
                <a:noFill/>
              </a:ln>
            </p:spPr>
            <p:txBody>
              <a:bodyPr/>
              <a:p>
                <a:endParaRPr lang="zh-CN" altLang="en-US"/>
              </a:p>
            </p:txBody>
          </p:sp>
          <p:sp>
            <p:nvSpPr>
              <p:cNvPr id="34834" name="椭圆 34833"/>
              <p:cNvSpPr/>
              <p:nvPr/>
            </p:nvSpPr>
            <p:spPr>
              <a:xfrm>
                <a:off x="3844" y="466"/>
                <a:ext cx="47" cy="47"/>
              </a:xfrm>
              <a:prstGeom prst="ellipse">
                <a:avLst/>
              </a:prstGeom>
              <a:solidFill>
                <a:schemeClr val="accent2"/>
              </a:solidFill>
              <a:ln w="9525">
                <a:noFill/>
              </a:ln>
            </p:spPr>
            <p:txBody>
              <a:bodyPr/>
              <a:p>
                <a:endParaRPr lang="zh-CN" altLang="en-US"/>
              </a:p>
            </p:txBody>
          </p:sp>
          <p:sp>
            <p:nvSpPr>
              <p:cNvPr id="34835" name="椭圆 34834"/>
              <p:cNvSpPr/>
              <p:nvPr/>
            </p:nvSpPr>
            <p:spPr>
              <a:xfrm>
                <a:off x="3846" y="526"/>
                <a:ext cx="47" cy="47"/>
              </a:xfrm>
              <a:prstGeom prst="ellipse">
                <a:avLst/>
              </a:prstGeom>
              <a:solidFill>
                <a:schemeClr val="accent2"/>
              </a:solidFill>
              <a:ln w="9525">
                <a:noFill/>
              </a:ln>
            </p:spPr>
            <p:txBody>
              <a:bodyPr/>
              <a:p>
                <a:endParaRPr lang="zh-CN" altLang="en-US"/>
              </a:p>
            </p:txBody>
          </p:sp>
        </p:grpSp>
        <p:grpSp>
          <p:nvGrpSpPr>
            <p:cNvPr id="34836" name="组合 34835"/>
            <p:cNvGrpSpPr/>
            <p:nvPr/>
          </p:nvGrpSpPr>
          <p:grpSpPr>
            <a:xfrm>
              <a:off x="3699" y="1825"/>
              <a:ext cx="132" cy="249"/>
              <a:chOff x="4180" y="783"/>
              <a:chExt cx="150" cy="307"/>
            </a:xfrm>
          </p:grpSpPr>
          <p:sp>
            <p:nvSpPr>
              <p:cNvPr id="34837" name="平行四边形 34836"/>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34838" name="矩形 34837"/>
              <p:cNvSpPr/>
              <p:nvPr/>
            </p:nvSpPr>
            <p:spPr>
              <a:xfrm>
                <a:off x="4256" y="785"/>
                <a:ext cx="69" cy="236"/>
              </a:xfrm>
              <a:prstGeom prst="rect">
                <a:avLst/>
              </a:prstGeom>
              <a:solidFill>
                <a:srgbClr val="33CCCC"/>
              </a:solidFill>
              <a:ln w="9525">
                <a:noFill/>
              </a:ln>
            </p:spPr>
            <p:txBody>
              <a:bodyPr/>
              <a:p>
                <a:endParaRPr lang="zh-CN" altLang="en-US"/>
              </a:p>
            </p:txBody>
          </p:sp>
          <p:sp>
            <p:nvSpPr>
              <p:cNvPr id="34839" name="矩形 34838"/>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840" name="平行四边形 34839"/>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841" name="直接连接符 34840"/>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34842" name="直接连接符 34841"/>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34843" name="矩形 34842"/>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34844" name="矩形 34843"/>
              <p:cNvSpPr/>
              <p:nvPr/>
            </p:nvSpPr>
            <p:spPr>
              <a:xfrm>
                <a:off x="4202" y="924"/>
                <a:ext cx="48" cy="48"/>
              </a:xfrm>
              <a:prstGeom prst="rect">
                <a:avLst/>
              </a:prstGeom>
              <a:solidFill>
                <a:schemeClr val="bg1"/>
              </a:solidFill>
              <a:ln w="9525">
                <a:noFill/>
              </a:ln>
            </p:spPr>
            <p:txBody>
              <a:bodyPr/>
              <a:p>
                <a:endParaRPr lang="zh-CN" altLang="en-US"/>
              </a:p>
            </p:txBody>
          </p:sp>
        </p:grpSp>
        <p:grpSp>
          <p:nvGrpSpPr>
            <p:cNvPr id="34845" name="组合 34844"/>
            <p:cNvGrpSpPr/>
            <p:nvPr/>
          </p:nvGrpSpPr>
          <p:grpSpPr>
            <a:xfrm rot="-5400000">
              <a:off x="3896" y="1874"/>
              <a:ext cx="51" cy="147"/>
              <a:chOff x="3842" y="406"/>
              <a:chExt cx="51" cy="167"/>
            </a:xfrm>
          </p:grpSpPr>
          <p:sp>
            <p:nvSpPr>
              <p:cNvPr id="34846" name="椭圆 34845"/>
              <p:cNvSpPr/>
              <p:nvPr/>
            </p:nvSpPr>
            <p:spPr>
              <a:xfrm>
                <a:off x="3842" y="406"/>
                <a:ext cx="47" cy="47"/>
              </a:xfrm>
              <a:prstGeom prst="ellipse">
                <a:avLst/>
              </a:prstGeom>
              <a:solidFill>
                <a:schemeClr val="accent2"/>
              </a:solidFill>
              <a:ln w="9525">
                <a:noFill/>
              </a:ln>
            </p:spPr>
            <p:txBody>
              <a:bodyPr/>
              <a:p>
                <a:endParaRPr lang="zh-CN" altLang="en-US"/>
              </a:p>
            </p:txBody>
          </p:sp>
          <p:sp>
            <p:nvSpPr>
              <p:cNvPr id="34847" name="椭圆 34846"/>
              <p:cNvSpPr/>
              <p:nvPr/>
            </p:nvSpPr>
            <p:spPr>
              <a:xfrm>
                <a:off x="3844" y="466"/>
                <a:ext cx="47" cy="47"/>
              </a:xfrm>
              <a:prstGeom prst="ellipse">
                <a:avLst/>
              </a:prstGeom>
              <a:solidFill>
                <a:schemeClr val="accent2"/>
              </a:solidFill>
              <a:ln w="9525">
                <a:noFill/>
              </a:ln>
            </p:spPr>
            <p:txBody>
              <a:bodyPr/>
              <a:p>
                <a:endParaRPr lang="zh-CN" altLang="en-US"/>
              </a:p>
            </p:txBody>
          </p:sp>
          <p:sp>
            <p:nvSpPr>
              <p:cNvPr id="34848" name="椭圆 34847"/>
              <p:cNvSpPr/>
              <p:nvPr/>
            </p:nvSpPr>
            <p:spPr>
              <a:xfrm>
                <a:off x="3846" y="526"/>
                <a:ext cx="47" cy="47"/>
              </a:xfrm>
              <a:prstGeom prst="ellipse">
                <a:avLst/>
              </a:prstGeom>
              <a:solidFill>
                <a:schemeClr val="accent2"/>
              </a:solidFill>
              <a:ln w="9525">
                <a:noFill/>
              </a:ln>
            </p:spPr>
            <p:txBody>
              <a:bodyPr/>
              <a:p>
                <a:endParaRPr lang="zh-CN" altLang="en-US"/>
              </a:p>
            </p:txBody>
          </p:sp>
        </p:grpSp>
        <p:sp>
          <p:nvSpPr>
            <p:cNvPr id="34849" name="直接连接符 34848"/>
            <p:cNvSpPr/>
            <p:nvPr/>
          </p:nvSpPr>
          <p:spPr>
            <a:xfrm>
              <a:off x="3785" y="1767"/>
              <a:ext cx="312" cy="1"/>
            </a:xfrm>
            <a:prstGeom prst="line">
              <a:avLst/>
            </a:prstGeom>
            <a:ln w="12700" cap="flat" cmpd="sng">
              <a:solidFill>
                <a:schemeClr val="tx1"/>
              </a:solidFill>
              <a:prstDash val="solid"/>
              <a:headEnd type="none" w="med" len="med"/>
              <a:tailEnd type="none" w="med" len="med"/>
            </a:ln>
          </p:spPr>
        </p:sp>
        <p:sp>
          <p:nvSpPr>
            <p:cNvPr id="34850" name="直接连接符 34849"/>
            <p:cNvSpPr/>
            <p:nvPr/>
          </p:nvSpPr>
          <p:spPr>
            <a:xfrm>
              <a:off x="3787" y="1765"/>
              <a:ext cx="1" cy="60"/>
            </a:xfrm>
            <a:prstGeom prst="line">
              <a:avLst/>
            </a:prstGeom>
            <a:ln w="12700" cap="flat" cmpd="sng">
              <a:solidFill>
                <a:schemeClr val="tx1"/>
              </a:solidFill>
              <a:prstDash val="solid"/>
              <a:headEnd type="none" w="med" len="med"/>
              <a:tailEnd type="none" w="med" len="med"/>
            </a:ln>
          </p:spPr>
        </p:sp>
        <p:sp>
          <p:nvSpPr>
            <p:cNvPr id="34851" name="直接连接符 34850"/>
            <p:cNvSpPr/>
            <p:nvPr/>
          </p:nvSpPr>
          <p:spPr>
            <a:xfrm>
              <a:off x="4099" y="1764"/>
              <a:ext cx="1" cy="52"/>
            </a:xfrm>
            <a:prstGeom prst="line">
              <a:avLst/>
            </a:prstGeom>
            <a:ln w="12700" cap="flat" cmpd="sng">
              <a:solidFill>
                <a:schemeClr val="tx1"/>
              </a:solidFill>
              <a:prstDash val="solid"/>
              <a:headEnd type="none" w="med" len="med"/>
              <a:tailEnd type="none" w="med" len="med"/>
            </a:ln>
          </p:spPr>
        </p:sp>
        <p:sp>
          <p:nvSpPr>
            <p:cNvPr id="34852" name="直接连接符 34851"/>
            <p:cNvSpPr/>
            <p:nvPr/>
          </p:nvSpPr>
          <p:spPr>
            <a:xfrm>
              <a:off x="3596" y="1427"/>
              <a:ext cx="182" cy="167"/>
            </a:xfrm>
            <a:prstGeom prst="line">
              <a:avLst/>
            </a:prstGeom>
            <a:ln w="12700" cap="flat" cmpd="sng">
              <a:solidFill>
                <a:schemeClr val="tx1"/>
              </a:solidFill>
              <a:prstDash val="solid"/>
              <a:headEnd type="none" w="med" len="med"/>
              <a:tailEnd type="none" w="med" len="med"/>
            </a:ln>
          </p:spPr>
        </p:sp>
        <p:sp>
          <p:nvSpPr>
            <p:cNvPr id="34853" name="直接连接符 34852"/>
            <p:cNvSpPr/>
            <p:nvPr/>
          </p:nvSpPr>
          <p:spPr>
            <a:xfrm flipV="1">
              <a:off x="3604" y="1607"/>
              <a:ext cx="174" cy="208"/>
            </a:xfrm>
            <a:prstGeom prst="line">
              <a:avLst/>
            </a:prstGeom>
            <a:ln w="12700" cap="flat" cmpd="sng">
              <a:solidFill>
                <a:schemeClr val="tx1"/>
              </a:solidFill>
              <a:prstDash val="solid"/>
              <a:headEnd type="none" w="med" len="med"/>
              <a:tailEnd type="none" w="med" len="med"/>
            </a:ln>
          </p:spPr>
        </p:sp>
        <p:sp>
          <p:nvSpPr>
            <p:cNvPr id="34854" name="直接连接符 34853"/>
            <p:cNvSpPr/>
            <p:nvPr/>
          </p:nvSpPr>
          <p:spPr>
            <a:xfrm flipV="1">
              <a:off x="3936" y="1661"/>
              <a:ext cx="1" cy="103"/>
            </a:xfrm>
            <a:prstGeom prst="line">
              <a:avLst/>
            </a:prstGeom>
            <a:ln w="12700" cap="flat" cmpd="sng">
              <a:solidFill>
                <a:schemeClr val="tx1"/>
              </a:solidFill>
              <a:prstDash val="solid"/>
              <a:headEnd type="none" w="med" len="med"/>
              <a:tailEnd type="none" w="med" len="med"/>
            </a:ln>
          </p:spPr>
        </p:sp>
        <p:grpSp>
          <p:nvGrpSpPr>
            <p:cNvPr id="34855" name="组合 34854"/>
            <p:cNvGrpSpPr/>
            <p:nvPr/>
          </p:nvGrpSpPr>
          <p:grpSpPr>
            <a:xfrm>
              <a:off x="4011" y="1811"/>
              <a:ext cx="132" cy="249"/>
              <a:chOff x="4180" y="783"/>
              <a:chExt cx="150" cy="307"/>
            </a:xfrm>
          </p:grpSpPr>
          <p:sp>
            <p:nvSpPr>
              <p:cNvPr id="34856" name="平行四边形 3485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34857" name="矩形 34856"/>
              <p:cNvSpPr/>
              <p:nvPr/>
            </p:nvSpPr>
            <p:spPr>
              <a:xfrm>
                <a:off x="4256" y="785"/>
                <a:ext cx="69" cy="236"/>
              </a:xfrm>
              <a:prstGeom prst="rect">
                <a:avLst/>
              </a:prstGeom>
              <a:solidFill>
                <a:srgbClr val="33CCCC"/>
              </a:solidFill>
              <a:ln w="9525">
                <a:noFill/>
              </a:ln>
            </p:spPr>
            <p:txBody>
              <a:bodyPr/>
              <a:p>
                <a:endParaRPr lang="zh-CN" altLang="en-US"/>
              </a:p>
            </p:txBody>
          </p:sp>
          <p:sp>
            <p:nvSpPr>
              <p:cNvPr id="34858" name="矩形 3485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859" name="平行四边形 3485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860" name="直接连接符 3485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34861" name="直接连接符 3486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34862" name="矩形 3486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34863" name="矩形 34862"/>
              <p:cNvSpPr/>
              <p:nvPr/>
            </p:nvSpPr>
            <p:spPr>
              <a:xfrm>
                <a:off x="4202" y="924"/>
                <a:ext cx="48" cy="48"/>
              </a:xfrm>
              <a:prstGeom prst="rect">
                <a:avLst/>
              </a:prstGeom>
              <a:solidFill>
                <a:schemeClr val="bg1"/>
              </a:solidFill>
              <a:ln w="9525">
                <a:noFill/>
              </a:ln>
            </p:spPr>
            <p:txBody>
              <a:bodyPr/>
              <a:p>
                <a:endParaRPr lang="zh-CN" altLang="en-US"/>
              </a:p>
            </p:txBody>
          </p:sp>
        </p:grpSp>
        <p:grpSp>
          <p:nvGrpSpPr>
            <p:cNvPr id="34864" name="组合 34863"/>
            <p:cNvGrpSpPr/>
            <p:nvPr/>
          </p:nvGrpSpPr>
          <p:grpSpPr>
            <a:xfrm>
              <a:off x="3408" y="2201"/>
              <a:ext cx="302" cy="583"/>
              <a:chOff x="3314" y="1248"/>
              <a:chExt cx="344" cy="694"/>
            </a:xfrm>
          </p:grpSpPr>
          <p:graphicFrame>
            <p:nvGraphicFramePr>
              <p:cNvPr id="34865" name="对象 34864"/>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118" name="" r:id="rId7" imgW="1305560" imgH="1082675" progId="MS_ClipArt_Gallery.2">
                      <p:embed/>
                    </p:oleObj>
                  </mc:Choice>
                  <mc:Fallback>
                    <p:oleObj name="" r:id="rId7" imgW="1305560" imgH="1082675" progId="MS_ClipArt_Gallery.2">
                      <p:embed/>
                      <p:pic>
                        <p:nvPicPr>
                          <p:cNvPr id="0" name="图片 3117"/>
                          <p:cNvPicPr/>
                          <p:nvPr/>
                        </p:nvPicPr>
                        <p:blipFill>
                          <a:blip r:embed="rId2"/>
                          <a:stretch>
                            <a:fillRect/>
                          </a:stretch>
                        </p:blipFill>
                        <p:spPr>
                          <a:xfrm>
                            <a:off x="3314" y="1248"/>
                            <a:ext cx="299" cy="248"/>
                          </a:xfrm>
                          <a:prstGeom prst="rect">
                            <a:avLst/>
                          </a:prstGeom>
                          <a:noFill/>
                          <a:ln w="38100">
                            <a:noFill/>
                            <a:miter/>
                          </a:ln>
                        </p:spPr>
                      </p:pic>
                    </p:oleObj>
                  </mc:Fallback>
                </mc:AlternateContent>
              </a:graphicData>
            </a:graphic>
          </p:graphicFrame>
          <p:sp>
            <p:nvSpPr>
              <p:cNvPr id="34866" name="直接连接符 34865"/>
              <p:cNvSpPr/>
              <p:nvPr/>
            </p:nvSpPr>
            <p:spPr>
              <a:xfrm flipV="1">
                <a:off x="3606" y="1433"/>
                <a:ext cx="52" cy="5"/>
              </a:xfrm>
              <a:prstGeom prst="line">
                <a:avLst/>
              </a:prstGeom>
              <a:ln w="19050" cap="flat" cmpd="sng">
                <a:solidFill>
                  <a:schemeClr val="tx1"/>
                </a:solidFill>
                <a:prstDash val="solid"/>
                <a:headEnd type="none" w="med" len="med"/>
                <a:tailEnd type="none" w="med" len="med"/>
              </a:ln>
            </p:spPr>
          </p:sp>
          <p:graphicFrame>
            <p:nvGraphicFramePr>
              <p:cNvPr id="34867" name="对象 34866"/>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115" name="" r:id="rId8" imgW="1305560" imgH="1082675" progId="MS_ClipArt_Gallery.2">
                      <p:embed/>
                    </p:oleObj>
                  </mc:Choice>
                  <mc:Fallback>
                    <p:oleObj name="" r:id="rId8" imgW="1305560" imgH="1082675" progId="MS_ClipArt_Gallery.2">
                      <p:embed/>
                      <p:pic>
                        <p:nvPicPr>
                          <p:cNvPr id="0" name="图片 3114"/>
                          <p:cNvPicPr/>
                          <p:nvPr/>
                        </p:nvPicPr>
                        <p:blipFill>
                          <a:blip r:embed="rId2"/>
                          <a:stretch>
                            <a:fillRect/>
                          </a:stretch>
                        </p:blipFill>
                        <p:spPr>
                          <a:xfrm>
                            <a:off x="3314" y="1694"/>
                            <a:ext cx="299" cy="248"/>
                          </a:xfrm>
                          <a:prstGeom prst="rect">
                            <a:avLst/>
                          </a:prstGeom>
                          <a:noFill/>
                          <a:ln w="38100">
                            <a:noFill/>
                            <a:miter/>
                          </a:ln>
                        </p:spPr>
                      </p:pic>
                    </p:oleObj>
                  </mc:Fallback>
                </mc:AlternateContent>
              </a:graphicData>
            </a:graphic>
          </p:graphicFrame>
          <p:sp>
            <p:nvSpPr>
              <p:cNvPr id="34868" name="直接连接符 34867"/>
              <p:cNvSpPr/>
              <p:nvPr/>
            </p:nvSpPr>
            <p:spPr>
              <a:xfrm flipV="1">
                <a:off x="3606" y="1882"/>
                <a:ext cx="52" cy="2"/>
              </a:xfrm>
              <a:prstGeom prst="line">
                <a:avLst/>
              </a:prstGeom>
              <a:ln w="19050" cap="flat" cmpd="sng">
                <a:solidFill>
                  <a:schemeClr val="tx1"/>
                </a:solidFill>
                <a:prstDash val="solid"/>
                <a:headEnd type="none" w="med" len="med"/>
                <a:tailEnd type="none" w="med" len="med"/>
              </a:ln>
            </p:spPr>
          </p:sp>
          <p:grpSp>
            <p:nvGrpSpPr>
              <p:cNvPr id="34869" name="组合 34868"/>
              <p:cNvGrpSpPr/>
              <p:nvPr/>
            </p:nvGrpSpPr>
            <p:grpSpPr>
              <a:xfrm>
                <a:off x="3404" y="1504"/>
                <a:ext cx="51" cy="167"/>
                <a:chOff x="3842" y="406"/>
                <a:chExt cx="51" cy="167"/>
              </a:xfrm>
            </p:grpSpPr>
            <p:sp>
              <p:nvSpPr>
                <p:cNvPr id="34870" name="椭圆 34869"/>
                <p:cNvSpPr/>
                <p:nvPr/>
              </p:nvSpPr>
              <p:spPr>
                <a:xfrm>
                  <a:off x="3842" y="406"/>
                  <a:ext cx="47" cy="47"/>
                </a:xfrm>
                <a:prstGeom prst="ellipse">
                  <a:avLst/>
                </a:prstGeom>
                <a:solidFill>
                  <a:schemeClr val="accent2"/>
                </a:solidFill>
                <a:ln w="9525">
                  <a:noFill/>
                </a:ln>
              </p:spPr>
              <p:txBody>
                <a:bodyPr/>
                <a:p>
                  <a:endParaRPr lang="zh-CN" altLang="en-US"/>
                </a:p>
              </p:txBody>
            </p:sp>
            <p:sp>
              <p:nvSpPr>
                <p:cNvPr id="34871" name="椭圆 34870"/>
                <p:cNvSpPr/>
                <p:nvPr/>
              </p:nvSpPr>
              <p:spPr>
                <a:xfrm>
                  <a:off x="3844" y="466"/>
                  <a:ext cx="47" cy="47"/>
                </a:xfrm>
                <a:prstGeom prst="ellipse">
                  <a:avLst/>
                </a:prstGeom>
                <a:solidFill>
                  <a:schemeClr val="accent2"/>
                </a:solidFill>
                <a:ln w="9525">
                  <a:noFill/>
                </a:ln>
              </p:spPr>
              <p:txBody>
                <a:bodyPr/>
                <a:p>
                  <a:endParaRPr lang="zh-CN" altLang="en-US"/>
                </a:p>
              </p:txBody>
            </p:sp>
            <p:sp>
              <p:nvSpPr>
                <p:cNvPr id="34872" name="椭圆 34871"/>
                <p:cNvSpPr/>
                <p:nvPr/>
              </p:nvSpPr>
              <p:spPr>
                <a:xfrm>
                  <a:off x="3846" y="526"/>
                  <a:ext cx="47" cy="47"/>
                </a:xfrm>
                <a:prstGeom prst="ellipse">
                  <a:avLst/>
                </a:prstGeom>
                <a:solidFill>
                  <a:schemeClr val="accent2"/>
                </a:solidFill>
                <a:ln w="9525">
                  <a:noFill/>
                </a:ln>
              </p:spPr>
              <p:txBody>
                <a:bodyPr/>
                <a:p>
                  <a:endParaRPr lang="zh-CN" altLang="en-US"/>
                </a:p>
              </p:txBody>
            </p:sp>
          </p:grpSp>
          <p:sp>
            <p:nvSpPr>
              <p:cNvPr id="34873" name="直接连接符 34872"/>
              <p:cNvSpPr/>
              <p:nvPr/>
            </p:nvSpPr>
            <p:spPr>
              <a:xfrm>
                <a:off x="3654" y="1431"/>
                <a:ext cx="0" cy="450"/>
              </a:xfrm>
              <a:prstGeom prst="line">
                <a:avLst/>
              </a:prstGeom>
              <a:ln w="12700" cap="flat" cmpd="sng">
                <a:solidFill>
                  <a:schemeClr val="tx1"/>
                </a:solidFill>
                <a:prstDash val="solid"/>
                <a:headEnd type="none" w="med" len="med"/>
                <a:tailEnd type="none" w="med" len="med"/>
              </a:ln>
            </p:spPr>
          </p:sp>
        </p:grpSp>
        <p:graphicFrame>
          <p:nvGraphicFramePr>
            <p:cNvPr id="34874" name="对象 34873"/>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3117" name="" r:id="rId9" imgW="1305560" imgH="1082675" progId="MS_ClipArt_Gallery.2">
                    <p:embed/>
                  </p:oleObj>
                </mc:Choice>
                <mc:Fallback>
                  <p:oleObj name="" r:id="rId9" imgW="1305560" imgH="1082675" progId="MS_ClipArt_Gallery.2">
                    <p:embed/>
                    <p:pic>
                      <p:nvPicPr>
                        <p:cNvPr id="0" name="图片 3116"/>
                        <p:cNvPicPr/>
                        <p:nvPr/>
                      </p:nvPicPr>
                      <p:blipFill>
                        <a:blip r:embed="rId2"/>
                        <a:stretch>
                          <a:fillRect/>
                        </a:stretch>
                      </p:blipFill>
                      <p:spPr>
                        <a:xfrm>
                          <a:off x="3955" y="2837"/>
                          <a:ext cx="263" cy="209"/>
                        </a:xfrm>
                        <a:prstGeom prst="rect">
                          <a:avLst/>
                        </a:prstGeom>
                        <a:noFill/>
                        <a:ln w="38100">
                          <a:noFill/>
                          <a:miter/>
                        </a:ln>
                      </p:spPr>
                    </p:pic>
                  </p:oleObj>
                </mc:Fallback>
              </mc:AlternateContent>
            </a:graphicData>
          </a:graphic>
        </p:graphicFrame>
        <p:graphicFrame>
          <p:nvGraphicFramePr>
            <p:cNvPr id="34875" name="对象 34874"/>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3111" name="" r:id="rId10" imgW="1305560" imgH="1082675" progId="MS_ClipArt_Gallery.2">
                    <p:embed/>
                  </p:oleObj>
                </mc:Choice>
                <mc:Fallback>
                  <p:oleObj name="" r:id="rId10" imgW="1305560" imgH="1082675" progId="MS_ClipArt_Gallery.2">
                    <p:embed/>
                    <p:pic>
                      <p:nvPicPr>
                        <p:cNvPr id="0" name="图片 3110"/>
                        <p:cNvPicPr/>
                        <p:nvPr/>
                      </p:nvPicPr>
                      <p:blipFill>
                        <a:blip r:embed="rId2"/>
                        <a:stretch>
                          <a:fillRect/>
                        </a:stretch>
                      </p:blipFill>
                      <p:spPr>
                        <a:xfrm>
                          <a:off x="3568" y="2830"/>
                          <a:ext cx="262" cy="208"/>
                        </a:xfrm>
                        <a:prstGeom prst="rect">
                          <a:avLst/>
                        </a:prstGeom>
                        <a:noFill/>
                        <a:ln w="38100">
                          <a:noFill/>
                          <a:miter/>
                        </a:ln>
                      </p:spPr>
                    </p:pic>
                  </p:oleObj>
                </mc:Fallback>
              </mc:AlternateContent>
            </a:graphicData>
          </a:graphic>
        </p:graphicFrame>
        <p:sp>
          <p:nvSpPr>
            <p:cNvPr id="34876" name="椭圆 34875"/>
            <p:cNvSpPr/>
            <p:nvPr/>
          </p:nvSpPr>
          <p:spPr>
            <a:xfrm rot="-5400000">
              <a:off x="3830" y="2895"/>
              <a:ext cx="40" cy="41"/>
            </a:xfrm>
            <a:prstGeom prst="ellipse">
              <a:avLst/>
            </a:prstGeom>
            <a:solidFill>
              <a:schemeClr val="accent2"/>
            </a:solidFill>
            <a:ln w="9525">
              <a:noFill/>
            </a:ln>
          </p:spPr>
          <p:txBody>
            <a:bodyPr/>
            <a:p>
              <a:endParaRPr lang="zh-CN" altLang="en-US"/>
            </a:p>
          </p:txBody>
        </p:sp>
        <p:sp>
          <p:nvSpPr>
            <p:cNvPr id="34877" name="椭圆 34876"/>
            <p:cNvSpPr/>
            <p:nvPr/>
          </p:nvSpPr>
          <p:spPr>
            <a:xfrm rot="-5400000">
              <a:off x="3884" y="2894"/>
              <a:ext cx="40" cy="42"/>
            </a:xfrm>
            <a:prstGeom prst="ellipse">
              <a:avLst/>
            </a:prstGeom>
            <a:solidFill>
              <a:schemeClr val="accent2"/>
            </a:solidFill>
            <a:ln w="9525">
              <a:noFill/>
            </a:ln>
          </p:spPr>
          <p:txBody>
            <a:bodyPr/>
            <a:p>
              <a:endParaRPr lang="zh-CN" altLang="en-US"/>
            </a:p>
          </p:txBody>
        </p:sp>
        <p:sp>
          <p:nvSpPr>
            <p:cNvPr id="34878" name="椭圆 34877"/>
            <p:cNvSpPr/>
            <p:nvPr/>
          </p:nvSpPr>
          <p:spPr>
            <a:xfrm rot="-5400000">
              <a:off x="3933" y="2897"/>
              <a:ext cx="39" cy="41"/>
            </a:xfrm>
            <a:prstGeom prst="ellipse">
              <a:avLst/>
            </a:prstGeom>
            <a:solidFill>
              <a:schemeClr val="accent2"/>
            </a:solidFill>
            <a:ln w="9525">
              <a:noFill/>
            </a:ln>
          </p:spPr>
          <p:txBody>
            <a:bodyPr/>
            <a:p>
              <a:endParaRPr lang="zh-CN" altLang="en-US"/>
            </a:p>
          </p:txBody>
        </p:sp>
        <p:sp>
          <p:nvSpPr>
            <p:cNvPr id="34879" name="直接连接符 34878"/>
            <p:cNvSpPr/>
            <p:nvPr/>
          </p:nvSpPr>
          <p:spPr>
            <a:xfrm rot="-5400000">
              <a:off x="4096" y="2821"/>
              <a:ext cx="38" cy="1"/>
            </a:xfrm>
            <a:prstGeom prst="line">
              <a:avLst/>
            </a:prstGeom>
            <a:ln w="19050" cap="flat" cmpd="sng">
              <a:solidFill>
                <a:schemeClr val="tx1"/>
              </a:solidFill>
              <a:prstDash val="solid"/>
              <a:headEnd type="none" w="med" len="med"/>
              <a:tailEnd type="none" w="med" len="med"/>
            </a:ln>
          </p:spPr>
        </p:sp>
        <p:sp>
          <p:nvSpPr>
            <p:cNvPr id="34880" name="直接连接符 34879"/>
            <p:cNvSpPr/>
            <p:nvPr/>
          </p:nvSpPr>
          <p:spPr>
            <a:xfrm rot="5400000" flipH="1">
              <a:off x="3702" y="2816"/>
              <a:ext cx="40" cy="0"/>
            </a:xfrm>
            <a:prstGeom prst="line">
              <a:avLst/>
            </a:prstGeom>
            <a:ln w="19050" cap="flat" cmpd="sng">
              <a:solidFill>
                <a:schemeClr val="tx1"/>
              </a:solidFill>
              <a:prstDash val="solid"/>
              <a:headEnd type="none" w="med" len="med"/>
              <a:tailEnd type="none" w="med" len="med"/>
            </a:ln>
          </p:spPr>
        </p:sp>
        <p:sp>
          <p:nvSpPr>
            <p:cNvPr id="34881" name="直接连接符 34880"/>
            <p:cNvSpPr/>
            <p:nvPr/>
          </p:nvSpPr>
          <p:spPr>
            <a:xfrm rot="-5400000" flipV="1">
              <a:off x="3920" y="2602"/>
              <a:ext cx="0" cy="395"/>
            </a:xfrm>
            <a:prstGeom prst="line">
              <a:avLst/>
            </a:prstGeom>
            <a:ln w="12700" cap="flat" cmpd="sng">
              <a:solidFill>
                <a:schemeClr val="tx1"/>
              </a:solidFill>
              <a:prstDash val="solid"/>
              <a:headEnd type="none" w="med" len="med"/>
              <a:tailEnd type="none" w="med" len="med"/>
            </a:ln>
          </p:spPr>
        </p:sp>
        <p:sp>
          <p:nvSpPr>
            <p:cNvPr id="34882" name="直接连接符 34881"/>
            <p:cNvSpPr/>
            <p:nvPr/>
          </p:nvSpPr>
          <p:spPr>
            <a:xfrm flipV="1">
              <a:off x="3710" y="2564"/>
              <a:ext cx="59" cy="2"/>
            </a:xfrm>
            <a:prstGeom prst="line">
              <a:avLst/>
            </a:prstGeom>
            <a:ln w="12700" cap="flat" cmpd="sng">
              <a:solidFill>
                <a:schemeClr val="tx1"/>
              </a:solidFill>
              <a:prstDash val="solid"/>
              <a:headEnd type="none" w="med" len="med"/>
              <a:tailEnd type="none" w="med" len="med"/>
            </a:ln>
          </p:spPr>
        </p:sp>
        <p:sp>
          <p:nvSpPr>
            <p:cNvPr id="34883" name="直接连接符 34882"/>
            <p:cNvSpPr/>
            <p:nvPr/>
          </p:nvSpPr>
          <p:spPr>
            <a:xfrm>
              <a:off x="4089" y="2593"/>
              <a:ext cx="191" cy="243"/>
            </a:xfrm>
            <a:prstGeom prst="line">
              <a:avLst/>
            </a:prstGeom>
            <a:ln w="12700" cap="flat" cmpd="sng">
              <a:solidFill>
                <a:schemeClr val="tx1"/>
              </a:solidFill>
              <a:prstDash val="solid"/>
              <a:headEnd type="none" w="med" len="med"/>
              <a:tailEnd type="none" w="med" len="med"/>
            </a:ln>
          </p:spPr>
        </p:sp>
        <p:sp>
          <p:nvSpPr>
            <p:cNvPr id="34884" name="直接连接符 34883"/>
            <p:cNvSpPr/>
            <p:nvPr/>
          </p:nvSpPr>
          <p:spPr>
            <a:xfrm flipH="1">
              <a:off x="4590" y="2591"/>
              <a:ext cx="176" cy="247"/>
            </a:xfrm>
            <a:prstGeom prst="line">
              <a:avLst/>
            </a:prstGeom>
            <a:ln w="12700" cap="flat" cmpd="sng">
              <a:solidFill>
                <a:schemeClr val="tx1"/>
              </a:solidFill>
              <a:prstDash val="solid"/>
              <a:headEnd type="none" w="med" len="med"/>
              <a:tailEnd type="none" w="med" len="med"/>
            </a:ln>
          </p:spPr>
        </p:sp>
        <p:graphicFrame>
          <p:nvGraphicFramePr>
            <p:cNvPr id="34885" name="对象 34884"/>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3112" name="" r:id="rId11" imgW="981075" imgH="1206500" progId="MS_ClipArt_Gallery.2">
                    <p:embed/>
                  </p:oleObj>
                </mc:Choice>
                <mc:Fallback>
                  <p:oleObj name="" r:id="rId11" imgW="981075" imgH="1206500" progId="MS_ClipArt_Gallery.2">
                    <p:embed/>
                    <p:pic>
                      <p:nvPicPr>
                        <p:cNvPr id="0" name="图片 3111"/>
                        <p:cNvPicPr/>
                        <p:nvPr/>
                      </p:nvPicPr>
                      <p:blipFill>
                        <a:blip r:embed="rId12"/>
                        <a:stretch>
                          <a:fillRect/>
                        </a:stretch>
                      </p:blipFill>
                      <p:spPr>
                        <a:xfrm>
                          <a:off x="4702" y="2309"/>
                          <a:ext cx="128" cy="152"/>
                        </a:xfrm>
                        <a:prstGeom prst="rect">
                          <a:avLst/>
                        </a:prstGeom>
                        <a:noFill/>
                        <a:ln w="38100">
                          <a:noFill/>
                          <a:miter/>
                        </a:ln>
                      </p:spPr>
                    </p:pic>
                  </p:oleObj>
                </mc:Fallback>
              </mc:AlternateContent>
            </a:graphicData>
          </a:graphic>
        </p:graphicFrame>
        <p:graphicFrame>
          <p:nvGraphicFramePr>
            <p:cNvPr id="34886" name="对象 34885"/>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3120" name="" r:id="rId13" imgW="981075" imgH="1206500" progId="MS_ClipArt_Gallery.2">
                    <p:embed/>
                  </p:oleObj>
                </mc:Choice>
                <mc:Fallback>
                  <p:oleObj name="" r:id="rId13" imgW="981075" imgH="1206500" progId="MS_ClipArt_Gallery.2">
                    <p:embed/>
                    <p:pic>
                      <p:nvPicPr>
                        <p:cNvPr id="0" name="图片 3119"/>
                        <p:cNvPicPr/>
                        <p:nvPr/>
                      </p:nvPicPr>
                      <p:blipFill>
                        <a:blip r:embed="rId12"/>
                        <a:stretch>
                          <a:fillRect/>
                        </a:stretch>
                      </p:blipFill>
                      <p:spPr>
                        <a:xfrm>
                          <a:off x="3860" y="2360"/>
                          <a:ext cx="128" cy="151"/>
                        </a:xfrm>
                        <a:prstGeom prst="rect">
                          <a:avLst/>
                        </a:prstGeom>
                        <a:noFill/>
                        <a:ln w="38100">
                          <a:noFill/>
                          <a:miter/>
                        </a:ln>
                      </p:spPr>
                    </p:pic>
                  </p:oleObj>
                </mc:Fallback>
              </mc:AlternateContent>
            </a:graphicData>
          </a:graphic>
        </p:graphicFrame>
        <p:sp>
          <p:nvSpPr>
            <p:cNvPr id="34887" name="任意多边形 34886"/>
            <p:cNvSpPr/>
            <p:nvPr/>
          </p:nvSpPr>
          <p:spPr>
            <a:xfrm>
              <a:off x="3911" y="2218"/>
              <a:ext cx="853" cy="192"/>
            </a:xfrm>
            <a:custGeom>
              <a:avLst/>
              <a:gdLst/>
              <a:ahLst/>
              <a:cxnLst/>
              <a:pathLst>
                <a:path w="972" h="228">
                  <a:moveTo>
                    <a:pt x="0" y="228"/>
                  </a:moveTo>
                  <a:cubicBezTo>
                    <a:pt x="135" y="123"/>
                    <a:pt x="270" y="18"/>
                    <a:pt x="432" y="9"/>
                  </a:cubicBezTo>
                  <a:cubicBezTo>
                    <a:pt x="594" y="0"/>
                    <a:pt x="783" y="85"/>
                    <a:pt x="972" y="171"/>
                  </a:cubicBezTo>
                </a:path>
              </a:pathLst>
            </a:custGeom>
            <a:noFill/>
            <a:ln w="19050" cap="flat" cmpd="sng">
              <a:solidFill>
                <a:schemeClr val="tx1">
                  <a:alpha val="100000"/>
                </a:schemeClr>
              </a:solidFill>
              <a:prstDash val="dash"/>
              <a:headEnd type="none" w="med" len="med"/>
              <a:tailEnd type="none" w="med" len="med"/>
            </a:ln>
          </p:spPr>
          <p:txBody>
            <a:bodyPr/>
            <a:p>
              <a:endParaRPr lang="zh-CN" altLang="en-US"/>
            </a:p>
          </p:txBody>
        </p:sp>
        <p:grpSp>
          <p:nvGrpSpPr>
            <p:cNvPr id="34888" name="组合 34887"/>
            <p:cNvGrpSpPr/>
            <p:nvPr/>
          </p:nvGrpSpPr>
          <p:grpSpPr>
            <a:xfrm>
              <a:off x="4079" y="3114"/>
              <a:ext cx="256" cy="269"/>
              <a:chOff x="2870" y="1518"/>
              <a:chExt cx="292" cy="320"/>
            </a:xfrm>
          </p:grpSpPr>
          <p:graphicFrame>
            <p:nvGraphicFramePr>
              <p:cNvPr id="34889" name="对象 34888"/>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13" name="" r:id="rId14" imgW="819150" imgH="832485" progId="MS_ClipArt_Gallery.2">
                      <p:embed/>
                    </p:oleObj>
                  </mc:Choice>
                  <mc:Fallback>
                    <p:oleObj name="" r:id="rId14" imgW="819150" imgH="832485" progId="MS_ClipArt_Gallery.2">
                      <p:embed/>
                      <p:pic>
                        <p:nvPicPr>
                          <p:cNvPr id="0" name="图片 3112"/>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34890" name="对象 34889"/>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16" name="" r:id="rId16" imgW="1266190" imgH="1197610" progId="MS_ClipArt_Gallery.2">
                      <p:embed/>
                    </p:oleObj>
                  </mc:Choice>
                  <mc:Fallback>
                    <p:oleObj name="" r:id="rId16" imgW="1266190" imgH="1197610" progId="MS_ClipArt_Gallery.2">
                      <p:embed/>
                      <p:pic>
                        <p:nvPicPr>
                          <p:cNvPr id="0" name="图片 3115"/>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34891" name="组合 34890"/>
            <p:cNvGrpSpPr/>
            <p:nvPr/>
          </p:nvGrpSpPr>
          <p:grpSpPr>
            <a:xfrm>
              <a:off x="4569" y="3134"/>
              <a:ext cx="256" cy="269"/>
              <a:chOff x="2870" y="1518"/>
              <a:chExt cx="292" cy="320"/>
            </a:xfrm>
          </p:grpSpPr>
          <p:graphicFrame>
            <p:nvGraphicFramePr>
              <p:cNvPr id="34892" name="对象 3489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19" name="" r:id="rId18" imgW="819150" imgH="832485" progId="MS_ClipArt_Gallery.2">
                      <p:embed/>
                    </p:oleObj>
                  </mc:Choice>
                  <mc:Fallback>
                    <p:oleObj name="" r:id="rId18" imgW="819150" imgH="832485" progId="MS_ClipArt_Gallery.2">
                      <p:embed/>
                      <p:pic>
                        <p:nvPicPr>
                          <p:cNvPr id="0" name="图片 3118"/>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34893" name="对象 34892"/>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14" name="" r:id="rId19" imgW="1266190" imgH="1197610" progId="MS_ClipArt_Gallery.2">
                      <p:embed/>
                    </p:oleObj>
                  </mc:Choice>
                  <mc:Fallback>
                    <p:oleObj name="" r:id="rId19" imgW="1266190" imgH="1197610" progId="MS_ClipArt_Gallery.2">
                      <p:embed/>
                      <p:pic>
                        <p:nvPicPr>
                          <p:cNvPr id="0" name="图片 3113"/>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34894" name="组合 34893"/>
            <p:cNvGrpSpPr/>
            <p:nvPr/>
          </p:nvGrpSpPr>
          <p:grpSpPr>
            <a:xfrm>
              <a:off x="4308" y="2955"/>
              <a:ext cx="239" cy="237"/>
              <a:chOff x="4733" y="2082"/>
              <a:chExt cx="272" cy="282"/>
            </a:xfrm>
          </p:grpSpPr>
          <p:graphicFrame>
            <p:nvGraphicFramePr>
              <p:cNvPr id="34895" name="对象 34894"/>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110" name="" r:id="rId20" imgW="819150" imgH="832485" progId="MS_ClipArt_Gallery.2">
                      <p:embed/>
                    </p:oleObj>
                  </mc:Choice>
                  <mc:Fallback>
                    <p:oleObj name="" r:id="rId20" imgW="819150" imgH="832485" progId="MS_ClipArt_Gallery.2">
                      <p:embed/>
                      <p:pic>
                        <p:nvPicPr>
                          <p:cNvPr id="0" name="图片 3109"/>
                          <p:cNvPicPr/>
                          <p:nvPr/>
                        </p:nvPicPr>
                        <p:blipFill>
                          <a:blip r:embed="rId15"/>
                          <a:stretch>
                            <a:fillRect/>
                          </a:stretch>
                        </p:blipFill>
                        <p:spPr>
                          <a:xfrm>
                            <a:off x="4733" y="2082"/>
                            <a:ext cx="272" cy="282"/>
                          </a:xfrm>
                          <a:prstGeom prst="rect">
                            <a:avLst/>
                          </a:prstGeom>
                          <a:noFill/>
                          <a:ln w="38100">
                            <a:noFill/>
                            <a:miter/>
                          </a:ln>
                        </p:spPr>
                      </p:pic>
                    </p:oleObj>
                  </mc:Fallback>
                </mc:AlternateContent>
              </a:graphicData>
            </a:graphic>
          </p:graphicFrame>
          <p:sp>
            <p:nvSpPr>
              <p:cNvPr id="34896" name="矩形 34895"/>
              <p:cNvSpPr/>
              <p:nvPr/>
            </p:nvSpPr>
            <p:spPr>
              <a:xfrm>
                <a:off x="4812" y="2181"/>
                <a:ext cx="192" cy="183"/>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grpSp>
        <p:sp>
          <p:nvSpPr>
            <p:cNvPr id="34897" name="直接连接符 34896"/>
            <p:cNvSpPr/>
            <p:nvPr/>
          </p:nvSpPr>
          <p:spPr>
            <a:xfrm>
              <a:off x="4501" y="2894"/>
              <a:ext cx="0" cy="144"/>
            </a:xfrm>
            <a:prstGeom prst="line">
              <a:avLst/>
            </a:prstGeom>
            <a:ln w="12700" cap="flat" cmpd="sng">
              <a:solidFill>
                <a:schemeClr val="tx1"/>
              </a:solidFill>
              <a:prstDash val="solid"/>
              <a:headEnd type="none" w="med" len="med"/>
              <a:tailEnd type="none" w="med" len="med"/>
            </a:ln>
          </p:spPr>
        </p:sp>
        <p:grpSp>
          <p:nvGrpSpPr>
            <p:cNvPr id="34898" name="组合 34897"/>
            <p:cNvGrpSpPr/>
            <p:nvPr/>
          </p:nvGrpSpPr>
          <p:grpSpPr>
            <a:xfrm>
              <a:off x="4955" y="2531"/>
              <a:ext cx="131" cy="258"/>
              <a:chOff x="4180" y="783"/>
              <a:chExt cx="150" cy="307"/>
            </a:xfrm>
          </p:grpSpPr>
          <p:sp>
            <p:nvSpPr>
              <p:cNvPr id="34899" name="平行四边形 3489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34900" name="矩形 34899"/>
              <p:cNvSpPr/>
              <p:nvPr/>
            </p:nvSpPr>
            <p:spPr>
              <a:xfrm>
                <a:off x="4256" y="785"/>
                <a:ext cx="69" cy="236"/>
              </a:xfrm>
              <a:prstGeom prst="rect">
                <a:avLst/>
              </a:prstGeom>
              <a:solidFill>
                <a:srgbClr val="33CCCC"/>
              </a:solidFill>
              <a:ln w="9525">
                <a:noFill/>
              </a:ln>
            </p:spPr>
            <p:txBody>
              <a:bodyPr/>
              <a:p>
                <a:endParaRPr lang="zh-CN" altLang="en-US"/>
              </a:p>
            </p:txBody>
          </p:sp>
          <p:sp>
            <p:nvSpPr>
              <p:cNvPr id="34901" name="矩形 3490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902" name="平行四边形 3490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903" name="直接连接符 3490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34904" name="直接连接符 3490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34905" name="矩形 3490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34906" name="矩形 34905"/>
              <p:cNvSpPr/>
              <p:nvPr/>
            </p:nvSpPr>
            <p:spPr>
              <a:xfrm>
                <a:off x="4202" y="924"/>
                <a:ext cx="48" cy="48"/>
              </a:xfrm>
              <a:prstGeom prst="rect">
                <a:avLst/>
              </a:prstGeom>
              <a:solidFill>
                <a:schemeClr val="bg1"/>
              </a:solidFill>
              <a:ln w="9525">
                <a:noFill/>
              </a:ln>
            </p:spPr>
            <p:txBody>
              <a:bodyPr/>
              <a:p>
                <a:endParaRPr lang="zh-CN" altLang="en-US"/>
              </a:p>
            </p:txBody>
          </p:sp>
        </p:grpSp>
        <p:grpSp>
          <p:nvGrpSpPr>
            <p:cNvPr id="34907" name="组合 34906"/>
            <p:cNvGrpSpPr/>
            <p:nvPr/>
          </p:nvGrpSpPr>
          <p:grpSpPr>
            <a:xfrm>
              <a:off x="4947" y="2811"/>
              <a:ext cx="131" cy="258"/>
              <a:chOff x="4180" y="783"/>
              <a:chExt cx="150" cy="307"/>
            </a:xfrm>
          </p:grpSpPr>
          <p:sp>
            <p:nvSpPr>
              <p:cNvPr id="34908" name="平行四边形 3490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34909" name="矩形 34908"/>
              <p:cNvSpPr/>
              <p:nvPr/>
            </p:nvSpPr>
            <p:spPr>
              <a:xfrm>
                <a:off x="4256" y="785"/>
                <a:ext cx="69" cy="236"/>
              </a:xfrm>
              <a:prstGeom prst="rect">
                <a:avLst/>
              </a:prstGeom>
              <a:solidFill>
                <a:srgbClr val="33CCCC"/>
              </a:solidFill>
              <a:ln w="9525">
                <a:noFill/>
              </a:ln>
            </p:spPr>
            <p:txBody>
              <a:bodyPr/>
              <a:p>
                <a:endParaRPr lang="zh-CN" altLang="en-US"/>
              </a:p>
            </p:txBody>
          </p:sp>
          <p:sp>
            <p:nvSpPr>
              <p:cNvPr id="34910" name="矩形 3490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911" name="平行四边形 3491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34912" name="直接连接符 3491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34913" name="直接连接符 3491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34914" name="矩形 3491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34915" name="矩形 34914"/>
              <p:cNvSpPr/>
              <p:nvPr/>
            </p:nvSpPr>
            <p:spPr>
              <a:xfrm>
                <a:off x="4202" y="924"/>
                <a:ext cx="48" cy="48"/>
              </a:xfrm>
              <a:prstGeom prst="rect">
                <a:avLst/>
              </a:prstGeom>
              <a:solidFill>
                <a:schemeClr val="bg1"/>
              </a:solidFill>
              <a:ln w="9525">
                <a:noFill/>
              </a:ln>
            </p:spPr>
            <p:txBody>
              <a:bodyPr/>
              <a:p>
                <a:endParaRPr lang="zh-CN" altLang="en-US"/>
              </a:p>
            </p:txBody>
          </p:sp>
        </p:grpSp>
        <p:sp>
          <p:nvSpPr>
            <p:cNvPr id="34916" name="直接连接符 34915"/>
            <p:cNvSpPr/>
            <p:nvPr/>
          </p:nvSpPr>
          <p:spPr>
            <a:xfrm rot="5400000" flipH="1">
              <a:off x="4711" y="2766"/>
              <a:ext cx="385" cy="0"/>
            </a:xfrm>
            <a:prstGeom prst="line">
              <a:avLst/>
            </a:prstGeom>
            <a:ln w="12700" cap="flat" cmpd="sng">
              <a:solidFill>
                <a:schemeClr val="tx1"/>
              </a:solidFill>
              <a:prstDash val="solid"/>
              <a:headEnd type="none" w="med" len="med"/>
              <a:tailEnd type="none" w="med" len="med"/>
            </a:ln>
          </p:spPr>
        </p:sp>
        <p:sp>
          <p:nvSpPr>
            <p:cNvPr id="34917" name="直接连接符 34916"/>
            <p:cNvSpPr/>
            <p:nvPr/>
          </p:nvSpPr>
          <p:spPr>
            <a:xfrm rot="-5400000">
              <a:off x="4934" y="2925"/>
              <a:ext cx="0" cy="65"/>
            </a:xfrm>
            <a:prstGeom prst="line">
              <a:avLst/>
            </a:prstGeom>
            <a:ln w="12700" cap="flat" cmpd="sng">
              <a:solidFill>
                <a:schemeClr val="tx1"/>
              </a:solidFill>
              <a:prstDash val="solid"/>
              <a:headEnd type="none" w="med" len="med"/>
              <a:tailEnd type="none" w="med" len="med"/>
            </a:ln>
          </p:spPr>
        </p:sp>
        <p:sp>
          <p:nvSpPr>
            <p:cNvPr id="34918" name="直接连接符 34917"/>
            <p:cNvSpPr/>
            <p:nvPr/>
          </p:nvSpPr>
          <p:spPr>
            <a:xfrm rot="-5400000">
              <a:off x="4928" y="2630"/>
              <a:ext cx="0" cy="56"/>
            </a:xfrm>
            <a:prstGeom prst="line">
              <a:avLst/>
            </a:prstGeom>
            <a:ln w="12700" cap="flat" cmpd="sng">
              <a:solidFill>
                <a:schemeClr val="tx1"/>
              </a:solidFill>
              <a:prstDash val="solid"/>
              <a:headEnd type="none" w="med" len="med"/>
              <a:tailEnd type="none" w="med" len="med"/>
            </a:ln>
          </p:spPr>
        </p:sp>
        <p:sp>
          <p:nvSpPr>
            <p:cNvPr id="34919" name="直接连接符 34918"/>
            <p:cNvSpPr/>
            <p:nvPr/>
          </p:nvSpPr>
          <p:spPr>
            <a:xfrm flipV="1">
              <a:off x="4096" y="1459"/>
              <a:ext cx="289" cy="131"/>
            </a:xfrm>
            <a:prstGeom prst="line">
              <a:avLst/>
            </a:prstGeom>
            <a:ln w="12700" cap="flat" cmpd="sng">
              <a:solidFill>
                <a:schemeClr val="tx1"/>
              </a:solidFill>
              <a:prstDash val="solid"/>
              <a:headEnd type="none" w="med" len="med"/>
              <a:tailEnd type="none" w="med" len="med"/>
            </a:ln>
          </p:spPr>
        </p:sp>
        <p:sp>
          <p:nvSpPr>
            <p:cNvPr id="34920" name="直接连接符 34919"/>
            <p:cNvSpPr/>
            <p:nvPr/>
          </p:nvSpPr>
          <p:spPr>
            <a:xfrm>
              <a:off x="4685" y="1449"/>
              <a:ext cx="306" cy="131"/>
            </a:xfrm>
            <a:prstGeom prst="line">
              <a:avLst/>
            </a:prstGeom>
            <a:ln w="12700" cap="flat" cmpd="sng">
              <a:solidFill>
                <a:schemeClr val="tx1"/>
              </a:solidFill>
              <a:prstDash val="solid"/>
              <a:headEnd type="none" w="med" len="med"/>
              <a:tailEnd type="none" w="med" len="med"/>
            </a:ln>
          </p:spPr>
        </p:sp>
        <p:sp>
          <p:nvSpPr>
            <p:cNvPr id="34921" name="直接连接符 34920"/>
            <p:cNvSpPr/>
            <p:nvPr/>
          </p:nvSpPr>
          <p:spPr>
            <a:xfrm flipH="1">
              <a:off x="5012" y="1661"/>
              <a:ext cx="152" cy="429"/>
            </a:xfrm>
            <a:prstGeom prst="line">
              <a:avLst/>
            </a:prstGeom>
            <a:ln w="12700" cap="flat" cmpd="sng">
              <a:solidFill>
                <a:schemeClr val="tx1"/>
              </a:solidFill>
              <a:prstDash val="solid"/>
              <a:headEnd type="none" w="med" len="med"/>
              <a:tailEnd type="none" w="med" len="med"/>
            </a:ln>
          </p:spPr>
        </p:sp>
        <p:sp>
          <p:nvSpPr>
            <p:cNvPr id="34922" name="直接连接符 34921"/>
            <p:cNvSpPr/>
            <p:nvPr/>
          </p:nvSpPr>
          <p:spPr>
            <a:xfrm>
              <a:off x="4527" y="1520"/>
              <a:ext cx="0" cy="272"/>
            </a:xfrm>
            <a:prstGeom prst="line">
              <a:avLst/>
            </a:prstGeom>
            <a:ln w="12700" cap="flat" cmpd="sng">
              <a:solidFill>
                <a:schemeClr val="tx1"/>
              </a:solidFill>
              <a:prstDash val="solid"/>
              <a:headEnd type="none" w="med" len="med"/>
              <a:tailEnd type="none" w="med" len="med"/>
            </a:ln>
          </p:spPr>
        </p:sp>
        <p:sp>
          <p:nvSpPr>
            <p:cNvPr id="34923" name="直接连接符 34922"/>
            <p:cNvSpPr/>
            <p:nvPr/>
          </p:nvSpPr>
          <p:spPr>
            <a:xfrm>
              <a:off x="4543" y="1928"/>
              <a:ext cx="337" cy="232"/>
            </a:xfrm>
            <a:prstGeom prst="line">
              <a:avLst/>
            </a:prstGeom>
            <a:ln w="12700" cap="flat" cmpd="sng">
              <a:solidFill>
                <a:schemeClr val="tx1"/>
              </a:solidFill>
              <a:prstDash val="solid"/>
              <a:headEnd type="none" w="med" len="med"/>
              <a:tailEnd type="none" w="med" len="med"/>
            </a:ln>
          </p:spPr>
        </p:sp>
        <p:sp>
          <p:nvSpPr>
            <p:cNvPr id="34924" name="直接连接符 34923"/>
            <p:cNvSpPr/>
            <p:nvPr/>
          </p:nvSpPr>
          <p:spPr>
            <a:xfrm flipH="1">
              <a:off x="4833" y="2221"/>
              <a:ext cx="168" cy="227"/>
            </a:xfrm>
            <a:prstGeom prst="line">
              <a:avLst/>
            </a:prstGeom>
            <a:ln w="12700" cap="flat" cmpd="sng">
              <a:solidFill>
                <a:schemeClr val="tx1"/>
              </a:solidFill>
              <a:prstDash val="solid"/>
              <a:headEnd type="none" w="med" len="med"/>
              <a:tailEnd type="none" w="med" len="med"/>
            </a:ln>
          </p:spPr>
        </p:sp>
        <p:sp>
          <p:nvSpPr>
            <p:cNvPr id="34925" name="直接连接符 34924"/>
            <p:cNvSpPr/>
            <p:nvPr/>
          </p:nvSpPr>
          <p:spPr>
            <a:xfrm flipH="1">
              <a:off x="4690" y="1641"/>
              <a:ext cx="353" cy="242"/>
            </a:xfrm>
            <a:prstGeom prst="line">
              <a:avLst/>
            </a:prstGeom>
            <a:ln w="12700" cap="flat" cmpd="sng">
              <a:solidFill>
                <a:schemeClr val="tx1"/>
              </a:solidFill>
              <a:prstDash val="solid"/>
              <a:headEnd type="none" w="med" len="med"/>
              <a:tailEnd type="none" w="med" len="med"/>
            </a:ln>
          </p:spPr>
        </p:sp>
        <p:sp>
          <p:nvSpPr>
            <p:cNvPr id="34926" name="直接连接符 34925"/>
            <p:cNvSpPr/>
            <p:nvPr/>
          </p:nvSpPr>
          <p:spPr>
            <a:xfrm flipH="1">
              <a:off x="4696" y="1288"/>
              <a:ext cx="221" cy="161"/>
            </a:xfrm>
            <a:prstGeom prst="line">
              <a:avLst/>
            </a:prstGeom>
            <a:ln w="12700" cap="flat" cmpd="sng">
              <a:solidFill>
                <a:schemeClr val="tx1"/>
              </a:solidFill>
              <a:prstDash val="solid"/>
              <a:headEnd type="none" w="med" len="med"/>
              <a:tailEnd type="none" w="med" len="med"/>
            </a:ln>
          </p:spPr>
        </p:sp>
        <p:sp>
          <p:nvSpPr>
            <p:cNvPr id="34927" name="直接连接符 34926"/>
            <p:cNvSpPr/>
            <p:nvPr/>
          </p:nvSpPr>
          <p:spPr>
            <a:xfrm flipH="1">
              <a:off x="5148" y="1399"/>
              <a:ext cx="127" cy="111"/>
            </a:xfrm>
            <a:prstGeom prst="line">
              <a:avLst/>
            </a:prstGeom>
            <a:ln w="12700" cap="flat" cmpd="sng">
              <a:solidFill>
                <a:schemeClr val="tx1"/>
              </a:solidFill>
              <a:prstDash val="solid"/>
              <a:headEnd type="none" w="med" len="med"/>
              <a:tailEnd type="none" w="med" len="med"/>
            </a:ln>
          </p:spPr>
        </p:sp>
        <p:grpSp>
          <p:nvGrpSpPr>
            <p:cNvPr id="34928" name="组合 34927"/>
            <p:cNvGrpSpPr/>
            <p:nvPr/>
          </p:nvGrpSpPr>
          <p:grpSpPr>
            <a:xfrm>
              <a:off x="3769" y="1520"/>
              <a:ext cx="316" cy="147"/>
              <a:chOff x="3600" y="219"/>
              <a:chExt cx="360" cy="175"/>
            </a:xfrm>
          </p:grpSpPr>
          <p:sp>
            <p:nvSpPr>
              <p:cNvPr id="34929" name="椭圆 34928"/>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4930" name="直接连接符 34929"/>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4931" name="直接连接符 3493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32" name="矩形 34931"/>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4933" name="椭圆 34932"/>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4934" name="组合 34933"/>
              <p:cNvGrpSpPr/>
              <p:nvPr/>
            </p:nvGrpSpPr>
            <p:grpSpPr>
              <a:xfrm>
                <a:off x="3686" y="244"/>
                <a:ext cx="177" cy="66"/>
                <a:chOff x="2848" y="848"/>
                <a:chExt cx="140" cy="98"/>
              </a:xfrm>
            </p:grpSpPr>
            <p:sp>
              <p:nvSpPr>
                <p:cNvPr id="34935" name="直接连接符 3493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36" name="直接连接符 3493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37" name="直接连接符 3493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4938" name="组合 34937"/>
              <p:cNvGrpSpPr/>
              <p:nvPr/>
            </p:nvGrpSpPr>
            <p:grpSpPr>
              <a:xfrm flipV="1">
                <a:off x="3686" y="243"/>
                <a:ext cx="177" cy="66"/>
                <a:chOff x="2848" y="848"/>
                <a:chExt cx="140" cy="98"/>
              </a:xfrm>
            </p:grpSpPr>
            <p:sp>
              <p:nvSpPr>
                <p:cNvPr id="34939" name="直接连接符 3493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40" name="直接连接符 3493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41" name="直接连接符 3494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4942" name="组合 34941"/>
            <p:cNvGrpSpPr/>
            <p:nvPr/>
          </p:nvGrpSpPr>
          <p:grpSpPr>
            <a:xfrm>
              <a:off x="4369" y="1376"/>
              <a:ext cx="316" cy="147"/>
              <a:chOff x="3600" y="219"/>
              <a:chExt cx="360" cy="175"/>
            </a:xfrm>
          </p:grpSpPr>
          <p:sp>
            <p:nvSpPr>
              <p:cNvPr id="34943" name="椭圆 34942"/>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4944" name="直接连接符 34943"/>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4945" name="直接连接符 3494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46" name="矩形 34945"/>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4947" name="椭圆 34946"/>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4948" name="组合 34947"/>
              <p:cNvGrpSpPr/>
              <p:nvPr/>
            </p:nvGrpSpPr>
            <p:grpSpPr>
              <a:xfrm>
                <a:off x="3686" y="244"/>
                <a:ext cx="177" cy="66"/>
                <a:chOff x="2848" y="848"/>
                <a:chExt cx="140" cy="98"/>
              </a:xfrm>
            </p:grpSpPr>
            <p:sp>
              <p:nvSpPr>
                <p:cNvPr id="34949" name="直接连接符 3494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50" name="直接连接符 3494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51" name="直接连接符 3495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4952" name="组合 34951"/>
              <p:cNvGrpSpPr/>
              <p:nvPr/>
            </p:nvGrpSpPr>
            <p:grpSpPr>
              <a:xfrm flipV="1">
                <a:off x="3686" y="243"/>
                <a:ext cx="177" cy="66"/>
                <a:chOff x="2848" y="848"/>
                <a:chExt cx="140" cy="98"/>
              </a:xfrm>
            </p:grpSpPr>
            <p:sp>
              <p:nvSpPr>
                <p:cNvPr id="34953" name="直接连接符 3495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54" name="直接连接符 3495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55" name="直接连接符 3495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4956" name="组合 34955"/>
            <p:cNvGrpSpPr/>
            <p:nvPr/>
          </p:nvGrpSpPr>
          <p:grpSpPr>
            <a:xfrm>
              <a:off x="4380" y="1790"/>
              <a:ext cx="316" cy="147"/>
              <a:chOff x="3600" y="219"/>
              <a:chExt cx="360" cy="175"/>
            </a:xfrm>
          </p:grpSpPr>
          <p:sp>
            <p:nvSpPr>
              <p:cNvPr id="34957" name="椭圆 3495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4958" name="直接连接符 3495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4959" name="直接连接符 3495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60" name="矩形 34959"/>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4961" name="椭圆 3496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4962" name="组合 34961"/>
              <p:cNvGrpSpPr/>
              <p:nvPr/>
            </p:nvGrpSpPr>
            <p:grpSpPr>
              <a:xfrm>
                <a:off x="3686" y="244"/>
                <a:ext cx="177" cy="66"/>
                <a:chOff x="2848" y="848"/>
                <a:chExt cx="140" cy="98"/>
              </a:xfrm>
            </p:grpSpPr>
            <p:sp>
              <p:nvSpPr>
                <p:cNvPr id="34963" name="直接连接符 3496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64" name="直接连接符 3496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65" name="直接连接符 3496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4966" name="组合 34965"/>
              <p:cNvGrpSpPr/>
              <p:nvPr/>
            </p:nvGrpSpPr>
            <p:grpSpPr>
              <a:xfrm flipV="1">
                <a:off x="3686" y="243"/>
                <a:ext cx="177" cy="66"/>
                <a:chOff x="2848" y="848"/>
                <a:chExt cx="140" cy="98"/>
              </a:xfrm>
            </p:grpSpPr>
            <p:sp>
              <p:nvSpPr>
                <p:cNvPr id="34967" name="直接连接符 3496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68" name="直接连接符 3496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69" name="直接连接符 3496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4970" name="组合 34969"/>
            <p:cNvGrpSpPr/>
            <p:nvPr/>
          </p:nvGrpSpPr>
          <p:grpSpPr>
            <a:xfrm>
              <a:off x="4991" y="1507"/>
              <a:ext cx="315" cy="147"/>
              <a:chOff x="3600" y="219"/>
              <a:chExt cx="360" cy="175"/>
            </a:xfrm>
          </p:grpSpPr>
          <p:sp>
            <p:nvSpPr>
              <p:cNvPr id="34971" name="椭圆 34970"/>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4972" name="直接连接符 34971"/>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4973" name="直接连接符 34972"/>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74" name="矩形 34973"/>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4975" name="椭圆 34974"/>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4976" name="组合 34975"/>
              <p:cNvGrpSpPr/>
              <p:nvPr/>
            </p:nvGrpSpPr>
            <p:grpSpPr>
              <a:xfrm>
                <a:off x="3686" y="244"/>
                <a:ext cx="177" cy="66"/>
                <a:chOff x="2848" y="848"/>
                <a:chExt cx="140" cy="98"/>
              </a:xfrm>
            </p:grpSpPr>
            <p:sp>
              <p:nvSpPr>
                <p:cNvPr id="34977" name="直接连接符 3497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78" name="直接连接符 3497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79" name="直接连接符 3497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4980" name="组合 34979"/>
              <p:cNvGrpSpPr/>
              <p:nvPr/>
            </p:nvGrpSpPr>
            <p:grpSpPr>
              <a:xfrm flipV="1">
                <a:off x="3686" y="243"/>
                <a:ext cx="177" cy="66"/>
                <a:chOff x="2848" y="848"/>
                <a:chExt cx="140" cy="98"/>
              </a:xfrm>
            </p:grpSpPr>
            <p:sp>
              <p:nvSpPr>
                <p:cNvPr id="34981" name="直接连接符 3498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82" name="直接连接符 3498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83" name="直接连接符 3498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4984" name="组合 34983"/>
            <p:cNvGrpSpPr/>
            <p:nvPr/>
          </p:nvGrpSpPr>
          <p:grpSpPr>
            <a:xfrm>
              <a:off x="4869" y="2072"/>
              <a:ext cx="316" cy="147"/>
              <a:chOff x="3600" y="219"/>
              <a:chExt cx="360" cy="175"/>
            </a:xfrm>
          </p:grpSpPr>
          <p:sp>
            <p:nvSpPr>
              <p:cNvPr id="34985" name="椭圆 34984"/>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4986" name="直接连接符 34985"/>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4987" name="直接连接符 34986"/>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88" name="矩形 34987"/>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4989" name="椭圆 34988"/>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4990" name="组合 34989"/>
              <p:cNvGrpSpPr/>
              <p:nvPr/>
            </p:nvGrpSpPr>
            <p:grpSpPr>
              <a:xfrm>
                <a:off x="3686" y="244"/>
                <a:ext cx="177" cy="66"/>
                <a:chOff x="2848" y="848"/>
                <a:chExt cx="140" cy="98"/>
              </a:xfrm>
            </p:grpSpPr>
            <p:sp>
              <p:nvSpPr>
                <p:cNvPr id="34991" name="直接连接符 3499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92" name="直接连接符 3499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93" name="直接连接符 3499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4994" name="组合 34993"/>
              <p:cNvGrpSpPr/>
              <p:nvPr/>
            </p:nvGrpSpPr>
            <p:grpSpPr>
              <a:xfrm flipV="1">
                <a:off x="3686" y="243"/>
                <a:ext cx="177" cy="66"/>
                <a:chOff x="2848" y="848"/>
                <a:chExt cx="140" cy="98"/>
              </a:xfrm>
            </p:grpSpPr>
            <p:sp>
              <p:nvSpPr>
                <p:cNvPr id="34995" name="直接连接符 3499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96" name="直接连接符 3499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97" name="直接连接符 3499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4998" name="组合 34997"/>
            <p:cNvGrpSpPr/>
            <p:nvPr/>
          </p:nvGrpSpPr>
          <p:grpSpPr>
            <a:xfrm>
              <a:off x="4659" y="2440"/>
              <a:ext cx="316" cy="148"/>
              <a:chOff x="3600" y="219"/>
              <a:chExt cx="360" cy="175"/>
            </a:xfrm>
          </p:grpSpPr>
          <p:sp>
            <p:nvSpPr>
              <p:cNvPr id="34999" name="椭圆 34998"/>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5000" name="直接连接符 34999"/>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5001" name="直接连接符 3500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5002" name="矩形 35001"/>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5003" name="椭圆 35002"/>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5004" name="组合 35003"/>
              <p:cNvGrpSpPr/>
              <p:nvPr/>
            </p:nvGrpSpPr>
            <p:grpSpPr>
              <a:xfrm>
                <a:off x="3686" y="244"/>
                <a:ext cx="177" cy="66"/>
                <a:chOff x="2848" y="848"/>
                <a:chExt cx="140" cy="98"/>
              </a:xfrm>
            </p:grpSpPr>
            <p:sp>
              <p:nvSpPr>
                <p:cNvPr id="35005" name="直接连接符 3500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06" name="直接连接符 3500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07" name="直接连接符 3500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5008" name="组合 35007"/>
              <p:cNvGrpSpPr/>
              <p:nvPr/>
            </p:nvGrpSpPr>
            <p:grpSpPr>
              <a:xfrm flipV="1">
                <a:off x="3686" y="243"/>
                <a:ext cx="177" cy="66"/>
                <a:chOff x="2848" y="848"/>
                <a:chExt cx="140" cy="98"/>
              </a:xfrm>
            </p:grpSpPr>
            <p:sp>
              <p:nvSpPr>
                <p:cNvPr id="35009" name="直接连接符 3500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10" name="直接连接符 3500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11" name="直接连接符 3501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5012" name="组合 35011"/>
            <p:cNvGrpSpPr/>
            <p:nvPr/>
          </p:nvGrpSpPr>
          <p:grpSpPr>
            <a:xfrm>
              <a:off x="4275" y="2748"/>
              <a:ext cx="315" cy="147"/>
              <a:chOff x="3600" y="219"/>
              <a:chExt cx="360" cy="175"/>
            </a:xfrm>
          </p:grpSpPr>
          <p:sp>
            <p:nvSpPr>
              <p:cNvPr id="35013" name="椭圆 35012"/>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5014" name="直接连接符 35013"/>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5015" name="直接连接符 3501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5016" name="矩形 35015"/>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5017" name="椭圆 35016"/>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5018" name="组合 35017"/>
              <p:cNvGrpSpPr/>
              <p:nvPr/>
            </p:nvGrpSpPr>
            <p:grpSpPr>
              <a:xfrm>
                <a:off x="3686" y="244"/>
                <a:ext cx="177" cy="66"/>
                <a:chOff x="2848" y="848"/>
                <a:chExt cx="140" cy="98"/>
              </a:xfrm>
            </p:grpSpPr>
            <p:sp>
              <p:nvSpPr>
                <p:cNvPr id="35019" name="直接连接符 3501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20" name="直接连接符 3501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21" name="直接连接符 3502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5022" name="组合 35021"/>
              <p:cNvGrpSpPr/>
              <p:nvPr/>
            </p:nvGrpSpPr>
            <p:grpSpPr>
              <a:xfrm flipV="1">
                <a:off x="3686" y="243"/>
                <a:ext cx="177" cy="66"/>
                <a:chOff x="2848" y="848"/>
                <a:chExt cx="140" cy="98"/>
              </a:xfrm>
            </p:grpSpPr>
            <p:sp>
              <p:nvSpPr>
                <p:cNvPr id="35023" name="直接连接符 3502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24" name="直接连接符 3502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25" name="直接连接符 3502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35026" name="组合 35025"/>
            <p:cNvGrpSpPr/>
            <p:nvPr/>
          </p:nvGrpSpPr>
          <p:grpSpPr>
            <a:xfrm>
              <a:off x="3769" y="2511"/>
              <a:ext cx="316" cy="147"/>
              <a:chOff x="3600" y="219"/>
              <a:chExt cx="360" cy="175"/>
            </a:xfrm>
          </p:grpSpPr>
          <p:sp>
            <p:nvSpPr>
              <p:cNvPr id="35027" name="椭圆 3502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35028" name="直接连接符 3502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35029" name="直接连接符 3502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5030" name="矩形 35029"/>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35031" name="椭圆 3503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35032" name="组合 35031"/>
              <p:cNvGrpSpPr/>
              <p:nvPr/>
            </p:nvGrpSpPr>
            <p:grpSpPr>
              <a:xfrm>
                <a:off x="3686" y="244"/>
                <a:ext cx="177" cy="66"/>
                <a:chOff x="2848" y="848"/>
                <a:chExt cx="140" cy="98"/>
              </a:xfrm>
            </p:grpSpPr>
            <p:sp>
              <p:nvSpPr>
                <p:cNvPr id="35033" name="直接连接符 3503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34" name="直接连接符 3503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35" name="直接连接符 3503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35036" name="组合 35035"/>
              <p:cNvGrpSpPr/>
              <p:nvPr/>
            </p:nvGrpSpPr>
            <p:grpSpPr>
              <a:xfrm flipV="1">
                <a:off x="3686" y="243"/>
                <a:ext cx="177" cy="66"/>
                <a:chOff x="2848" y="848"/>
                <a:chExt cx="140" cy="98"/>
              </a:xfrm>
            </p:grpSpPr>
            <p:sp>
              <p:nvSpPr>
                <p:cNvPr id="35037" name="直接连接符 3503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5038" name="直接连接符 3503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5039" name="直接连接符 3503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35040" name="直接连接符 35039"/>
            <p:cNvSpPr/>
            <p:nvPr/>
          </p:nvSpPr>
          <p:spPr>
            <a:xfrm flipV="1">
              <a:off x="3930" y="2645"/>
              <a:ext cx="1" cy="157"/>
            </a:xfrm>
            <a:prstGeom prst="line">
              <a:avLst/>
            </a:prstGeom>
            <a:ln w="12700" cap="flat" cmpd="sng">
              <a:solidFill>
                <a:schemeClr val="tx1"/>
              </a:solidFill>
              <a:prstDash val="solid"/>
              <a:headEnd type="none" w="med" len="med"/>
              <a:tailEnd type="none" w="med" len="med"/>
            </a:ln>
          </p:spPr>
        </p:sp>
      </p:grpSp>
      <p:grpSp>
        <p:nvGrpSpPr>
          <p:cNvPr id="35041" name="组合 35040"/>
          <p:cNvGrpSpPr/>
          <p:nvPr/>
        </p:nvGrpSpPr>
        <p:grpSpPr>
          <a:xfrm>
            <a:off x="4740275" y="1500188"/>
            <a:ext cx="3738563" cy="3795712"/>
            <a:chOff x="2986" y="945"/>
            <a:chExt cx="2355" cy="2391"/>
          </a:xfrm>
        </p:grpSpPr>
        <p:grpSp>
          <p:nvGrpSpPr>
            <p:cNvPr id="35042" name="组合 35041"/>
            <p:cNvGrpSpPr/>
            <p:nvPr/>
          </p:nvGrpSpPr>
          <p:grpSpPr>
            <a:xfrm>
              <a:off x="2986" y="945"/>
              <a:ext cx="513" cy="645"/>
              <a:chOff x="2938" y="2925"/>
              <a:chExt cx="513" cy="645"/>
            </a:xfrm>
          </p:grpSpPr>
          <p:sp>
            <p:nvSpPr>
              <p:cNvPr id="35043" name="矩形 35042"/>
              <p:cNvSpPr/>
              <p:nvPr/>
            </p:nvSpPr>
            <p:spPr>
              <a:xfrm>
                <a:off x="3000" y="2925"/>
                <a:ext cx="426" cy="489"/>
              </a:xfrm>
              <a:prstGeom prst="rect">
                <a:avLst/>
              </a:prstGeom>
              <a:solidFill>
                <a:schemeClr val="accent2"/>
              </a:solidFill>
              <a:ln w="9525">
                <a:noFill/>
              </a:ln>
            </p:spPr>
            <p:txBody>
              <a:bodyPr/>
              <a:p>
                <a:endParaRPr lang="zh-CN" altLang="en-US"/>
              </a:p>
            </p:txBody>
          </p:sp>
          <p:sp>
            <p:nvSpPr>
              <p:cNvPr id="35044" name="矩形 35043"/>
              <p:cNvSpPr/>
              <p:nvPr/>
            </p:nvSpPr>
            <p:spPr>
              <a:xfrm>
                <a:off x="2979" y="2940"/>
                <a:ext cx="435" cy="504"/>
              </a:xfrm>
              <a:prstGeom prst="rect">
                <a:avLst/>
              </a:prstGeom>
              <a:solidFill>
                <a:schemeClr val="bg1"/>
              </a:solidFill>
              <a:ln w="12700" cap="flat" cmpd="sng">
                <a:solidFill>
                  <a:schemeClr val="tx1"/>
                </a:solidFill>
                <a:prstDash val="solid"/>
                <a:miter/>
                <a:headEnd type="none" w="med" len="med"/>
                <a:tailEnd type="none" w="med" len="med"/>
              </a:ln>
            </p:spPr>
            <p:txBody>
              <a:bodyPr/>
              <a:p>
                <a:endParaRPr lang="zh-CN" altLang="en-US"/>
              </a:p>
            </p:txBody>
          </p:sp>
          <p:sp>
            <p:nvSpPr>
              <p:cNvPr id="35045" name="矩形 35044"/>
              <p:cNvSpPr/>
              <p:nvPr/>
            </p:nvSpPr>
            <p:spPr>
              <a:xfrm>
                <a:off x="2982" y="2943"/>
                <a:ext cx="426" cy="126"/>
              </a:xfrm>
              <a:prstGeom prst="rect">
                <a:avLst/>
              </a:prstGeom>
              <a:solidFill>
                <a:srgbClr val="FF0000"/>
              </a:solidFill>
              <a:ln w="9525">
                <a:noFill/>
              </a:ln>
            </p:spPr>
            <p:txBody>
              <a:bodyPr/>
              <a:p>
                <a:endParaRPr lang="zh-CN" altLang="en-US"/>
              </a:p>
            </p:txBody>
          </p:sp>
          <p:sp>
            <p:nvSpPr>
              <p:cNvPr id="35046" name="文本框 35045"/>
              <p:cNvSpPr txBox="1"/>
              <p:nvPr/>
            </p:nvSpPr>
            <p:spPr>
              <a:xfrm>
                <a:off x="2938" y="2928"/>
                <a:ext cx="513" cy="642"/>
              </a:xfrm>
              <a:prstGeom prst="rect">
                <a:avLst/>
              </a:prstGeom>
              <a:noFill/>
              <a:ln w="9525">
                <a:noFill/>
              </a:ln>
            </p:spPr>
            <p:txBody>
              <a:bodyPr>
                <a:spAutoFit/>
              </a:bodyPr>
              <a:p>
                <a:pPr>
                  <a:buClr>
                    <a:schemeClr val="accent2"/>
                  </a:buClr>
                  <a:buSzPct val="85000"/>
                  <a:buFont typeface="ZapfDingbats" pitchFamily="82" charset="2"/>
                </a:pPr>
                <a:r>
                  <a:rPr lang="zh-CN" altLang="en-US" sz="900" dirty="0">
                    <a:latin typeface="Comic Sans MS" panose="030F0902030302020204" pitchFamily="66" charset="0"/>
                    <a:ea typeface="宋体" pitchFamily="2" charset="-122"/>
                  </a:rPr>
                  <a:t>应用层</a:t>
                </a:r>
                <a:endParaRPr lang="zh-CN" altLang="en-US" sz="9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900" dirty="0">
                    <a:latin typeface="Comic Sans MS" panose="030F0902030302020204" pitchFamily="66" charset="0"/>
                    <a:ea typeface="宋体" pitchFamily="2" charset="-122"/>
                  </a:rPr>
                  <a:t>运输层</a:t>
                </a:r>
                <a:r>
                  <a:rPr lang="zh-CN" altLang="en-US" sz="900" dirty="0">
                    <a:solidFill>
                      <a:schemeClr val="bg1"/>
                    </a:solidFill>
                    <a:latin typeface="Comic Sans MS" panose="030F0902030302020204" pitchFamily="66" charset="0"/>
                    <a:ea typeface="宋体" pitchFamily="2" charset="-122"/>
                  </a:rPr>
                  <a:t>层</a:t>
                </a:r>
                <a:endParaRPr lang="zh-CN" altLang="en-US" sz="9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900" dirty="0">
                    <a:latin typeface="Comic Sans MS" panose="030F0902030302020204" pitchFamily="66" charset="0"/>
                    <a:ea typeface="宋体" pitchFamily="2" charset="-122"/>
                  </a:rPr>
                  <a:t>网络层</a:t>
                </a:r>
                <a:endParaRPr lang="zh-CN" altLang="en-US" sz="9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900" dirty="0">
                    <a:latin typeface="Comic Sans MS" panose="030F0902030302020204" pitchFamily="66" charset="0"/>
                    <a:ea typeface="宋体" pitchFamily="2" charset="-122"/>
                  </a:rPr>
                  <a:t>链路层</a:t>
                </a:r>
                <a:endParaRPr lang="zh-CN" altLang="en-US" sz="9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900" dirty="0">
                    <a:latin typeface="Comic Sans MS" panose="030F0902030302020204" pitchFamily="66" charset="0"/>
                    <a:ea typeface="宋体" pitchFamily="2" charset="-122"/>
                  </a:rPr>
                  <a:t>物理层</a:t>
                </a:r>
                <a:endParaRPr lang="zh-CN" altLang="en-US" sz="900" dirty="0">
                  <a:latin typeface="Comic Sans MS" panose="030F0902030302020204" pitchFamily="66" charset="0"/>
                  <a:ea typeface="宋体" pitchFamily="2" charset="-122"/>
                </a:endParaRPr>
              </a:p>
              <a:p>
                <a:pPr algn="ctr">
                  <a:spcBef>
                    <a:spcPct val="0"/>
                  </a:spcBef>
                </a:pPr>
                <a:endParaRPr lang="en-US" altLang="zh-CN" sz="900">
                  <a:latin typeface="Times New Roman" panose="02020503050405090304" pitchFamily="18" charset="0"/>
                  <a:ea typeface="宋体" pitchFamily="2" charset="-122"/>
                </a:endParaRPr>
              </a:p>
            </p:txBody>
          </p:sp>
          <p:sp>
            <p:nvSpPr>
              <p:cNvPr id="35047" name="直接连接符 35046"/>
              <p:cNvSpPr/>
              <p:nvPr/>
            </p:nvSpPr>
            <p:spPr>
              <a:xfrm>
                <a:off x="2979" y="3156"/>
                <a:ext cx="435" cy="3"/>
              </a:xfrm>
              <a:prstGeom prst="line">
                <a:avLst/>
              </a:prstGeom>
              <a:ln w="12700" cap="flat" cmpd="sng">
                <a:solidFill>
                  <a:schemeClr val="tx1"/>
                </a:solidFill>
                <a:prstDash val="solid"/>
                <a:headEnd type="none" w="med" len="med"/>
                <a:tailEnd type="none" w="med" len="med"/>
              </a:ln>
            </p:spPr>
          </p:sp>
          <p:sp>
            <p:nvSpPr>
              <p:cNvPr id="35048" name="直接连接符 35047"/>
              <p:cNvSpPr/>
              <p:nvPr/>
            </p:nvSpPr>
            <p:spPr>
              <a:xfrm>
                <a:off x="2985" y="3243"/>
                <a:ext cx="435" cy="3"/>
              </a:xfrm>
              <a:prstGeom prst="line">
                <a:avLst/>
              </a:prstGeom>
              <a:ln w="12700" cap="flat" cmpd="sng">
                <a:solidFill>
                  <a:schemeClr val="tx1"/>
                </a:solidFill>
                <a:prstDash val="solid"/>
                <a:headEnd type="none" w="med" len="med"/>
                <a:tailEnd type="none" w="med" len="med"/>
              </a:ln>
            </p:spPr>
          </p:sp>
          <p:sp>
            <p:nvSpPr>
              <p:cNvPr id="35049" name="直接连接符 35048"/>
              <p:cNvSpPr/>
              <p:nvPr/>
            </p:nvSpPr>
            <p:spPr>
              <a:xfrm>
                <a:off x="2985" y="3330"/>
                <a:ext cx="435" cy="3"/>
              </a:xfrm>
              <a:prstGeom prst="line">
                <a:avLst/>
              </a:prstGeom>
              <a:ln w="12700" cap="flat" cmpd="sng">
                <a:solidFill>
                  <a:schemeClr val="tx1"/>
                </a:solidFill>
                <a:prstDash val="solid"/>
                <a:headEnd type="none" w="med" len="med"/>
                <a:tailEnd type="none" w="med" len="med"/>
              </a:ln>
            </p:spPr>
          </p:sp>
        </p:grpSp>
        <p:grpSp>
          <p:nvGrpSpPr>
            <p:cNvPr id="35050" name="组合 35049"/>
            <p:cNvGrpSpPr/>
            <p:nvPr/>
          </p:nvGrpSpPr>
          <p:grpSpPr>
            <a:xfrm>
              <a:off x="4828" y="2751"/>
              <a:ext cx="513" cy="519"/>
              <a:chOff x="2938" y="2925"/>
              <a:chExt cx="513" cy="519"/>
            </a:xfrm>
          </p:grpSpPr>
          <p:sp>
            <p:nvSpPr>
              <p:cNvPr id="35051" name="矩形 35050"/>
              <p:cNvSpPr/>
              <p:nvPr/>
            </p:nvSpPr>
            <p:spPr>
              <a:xfrm>
                <a:off x="3000" y="2925"/>
                <a:ext cx="426" cy="489"/>
              </a:xfrm>
              <a:prstGeom prst="rect">
                <a:avLst/>
              </a:prstGeom>
              <a:solidFill>
                <a:schemeClr val="accent2"/>
              </a:solidFill>
              <a:ln w="9525">
                <a:noFill/>
              </a:ln>
            </p:spPr>
            <p:txBody>
              <a:bodyPr/>
              <a:p>
                <a:endParaRPr lang="zh-CN" altLang="en-US"/>
              </a:p>
            </p:txBody>
          </p:sp>
          <p:sp>
            <p:nvSpPr>
              <p:cNvPr id="35052" name="矩形 35051"/>
              <p:cNvSpPr/>
              <p:nvPr/>
            </p:nvSpPr>
            <p:spPr>
              <a:xfrm>
                <a:off x="2979" y="2940"/>
                <a:ext cx="435" cy="504"/>
              </a:xfrm>
              <a:prstGeom prst="rect">
                <a:avLst/>
              </a:prstGeom>
              <a:solidFill>
                <a:schemeClr val="bg1"/>
              </a:solidFill>
              <a:ln w="12700" cap="flat" cmpd="sng">
                <a:solidFill>
                  <a:schemeClr val="tx1"/>
                </a:solidFill>
                <a:prstDash val="solid"/>
                <a:miter/>
                <a:headEnd type="none" w="med" len="med"/>
                <a:tailEnd type="none" w="med" len="med"/>
              </a:ln>
            </p:spPr>
            <p:txBody>
              <a:bodyPr/>
              <a:p>
                <a:endParaRPr lang="zh-CN" altLang="en-US"/>
              </a:p>
            </p:txBody>
          </p:sp>
          <p:sp>
            <p:nvSpPr>
              <p:cNvPr id="35053" name="矩形 35052"/>
              <p:cNvSpPr/>
              <p:nvPr/>
            </p:nvSpPr>
            <p:spPr>
              <a:xfrm>
                <a:off x="2982" y="2943"/>
                <a:ext cx="426" cy="126"/>
              </a:xfrm>
              <a:prstGeom prst="rect">
                <a:avLst/>
              </a:prstGeom>
              <a:solidFill>
                <a:srgbClr val="FF0000"/>
              </a:solidFill>
              <a:ln w="9525">
                <a:noFill/>
              </a:ln>
            </p:spPr>
            <p:txBody>
              <a:bodyPr/>
              <a:p>
                <a:endParaRPr lang="zh-CN" altLang="en-US"/>
              </a:p>
            </p:txBody>
          </p:sp>
          <p:sp>
            <p:nvSpPr>
              <p:cNvPr id="35054" name="文本框 35053"/>
              <p:cNvSpPr txBox="1"/>
              <p:nvPr/>
            </p:nvSpPr>
            <p:spPr>
              <a:xfrm>
                <a:off x="2938" y="2928"/>
                <a:ext cx="513" cy="503"/>
              </a:xfrm>
              <a:prstGeom prst="rect">
                <a:avLst/>
              </a:prstGeom>
              <a:noFill/>
              <a:ln w="9525">
                <a:noFill/>
              </a:ln>
            </p:spPr>
            <p:txBody>
              <a:bodyPr>
                <a:spAutoFit/>
              </a:bodyPr>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应用层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运输层</a:t>
                </a:r>
                <a:r>
                  <a:rPr lang="zh-CN" altLang="en-US" sz="800" dirty="0">
                    <a:solidFill>
                      <a:schemeClr val="bg1"/>
                    </a:solidFill>
                    <a:latin typeface="Comic Sans MS" panose="030F0902030302020204" pitchFamily="66" charset="0"/>
                    <a:ea typeface="宋体" pitchFamily="2" charset="-122"/>
                  </a:rPr>
                  <a:t>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网络层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链路层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物理层</a:t>
                </a:r>
                <a:endParaRPr lang="zh-CN" altLang="en-US" sz="800" dirty="0">
                  <a:latin typeface="Comic Sans MS" panose="030F0902030302020204" pitchFamily="66" charset="0"/>
                  <a:ea typeface="宋体" pitchFamily="2" charset="-122"/>
                </a:endParaRPr>
              </a:p>
            </p:txBody>
          </p:sp>
          <p:sp>
            <p:nvSpPr>
              <p:cNvPr id="35055" name="直接连接符 35054"/>
              <p:cNvSpPr/>
              <p:nvPr/>
            </p:nvSpPr>
            <p:spPr>
              <a:xfrm>
                <a:off x="2979" y="3156"/>
                <a:ext cx="435" cy="3"/>
              </a:xfrm>
              <a:prstGeom prst="line">
                <a:avLst/>
              </a:prstGeom>
              <a:ln w="12700" cap="flat" cmpd="sng">
                <a:solidFill>
                  <a:schemeClr val="tx1"/>
                </a:solidFill>
                <a:prstDash val="solid"/>
                <a:headEnd type="none" w="med" len="med"/>
                <a:tailEnd type="none" w="med" len="med"/>
              </a:ln>
            </p:spPr>
          </p:sp>
          <p:sp>
            <p:nvSpPr>
              <p:cNvPr id="35056" name="直接连接符 35055"/>
              <p:cNvSpPr/>
              <p:nvPr/>
            </p:nvSpPr>
            <p:spPr>
              <a:xfrm>
                <a:off x="2985" y="3243"/>
                <a:ext cx="435" cy="3"/>
              </a:xfrm>
              <a:prstGeom prst="line">
                <a:avLst/>
              </a:prstGeom>
              <a:ln w="12700" cap="flat" cmpd="sng">
                <a:solidFill>
                  <a:schemeClr val="tx1"/>
                </a:solidFill>
                <a:prstDash val="solid"/>
                <a:headEnd type="none" w="med" len="med"/>
                <a:tailEnd type="none" w="med" len="med"/>
              </a:ln>
            </p:spPr>
          </p:sp>
          <p:sp>
            <p:nvSpPr>
              <p:cNvPr id="35057" name="直接连接符 35056"/>
              <p:cNvSpPr/>
              <p:nvPr/>
            </p:nvSpPr>
            <p:spPr>
              <a:xfrm>
                <a:off x="2985" y="3330"/>
                <a:ext cx="435" cy="3"/>
              </a:xfrm>
              <a:prstGeom prst="line">
                <a:avLst/>
              </a:prstGeom>
              <a:ln w="12700" cap="flat" cmpd="sng">
                <a:solidFill>
                  <a:schemeClr val="tx1"/>
                </a:solidFill>
                <a:prstDash val="solid"/>
                <a:headEnd type="none" w="med" len="med"/>
                <a:tailEnd type="none" w="med" len="med"/>
              </a:ln>
            </p:spPr>
          </p:sp>
        </p:grpSp>
        <p:grpSp>
          <p:nvGrpSpPr>
            <p:cNvPr id="35058" name="组合 35057"/>
            <p:cNvGrpSpPr/>
            <p:nvPr/>
          </p:nvGrpSpPr>
          <p:grpSpPr>
            <a:xfrm>
              <a:off x="3352" y="2817"/>
              <a:ext cx="513" cy="519"/>
              <a:chOff x="2938" y="2925"/>
              <a:chExt cx="513" cy="519"/>
            </a:xfrm>
          </p:grpSpPr>
          <p:sp>
            <p:nvSpPr>
              <p:cNvPr id="35059" name="矩形 35058"/>
              <p:cNvSpPr/>
              <p:nvPr/>
            </p:nvSpPr>
            <p:spPr>
              <a:xfrm>
                <a:off x="3000" y="2925"/>
                <a:ext cx="426" cy="489"/>
              </a:xfrm>
              <a:prstGeom prst="rect">
                <a:avLst/>
              </a:prstGeom>
              <a:solidFill>
                <a:schemeClr val="accent2"/>
              </a:solidFill>
              <a:ln w="9525">
                <a:noFill/>
              </a:ln>
            </p:spPr>
            <p:txBody>
              <a:bodyPr/>
              <a:p>
                <a:endParaRPr lang="zh-CN" altLang="en-US"/>
              </a:p>
            </p:txBody>
          </p:sp>
          <p:sp>
            <p:nvSpPr>
              <p:cNvPr id="35060" name="矩形 35059"/>
              <p:cNvSpPr/>
              <p:nvPr/>
            </p:nvSpPr>
            <p:spPr>
              <a:xfrm>
                <a:off x="2979" y="2940"/>
                <a:ext cx="435" cy="504"/>
              </a:xfrm>
              <a:prstGeom prst="rect">
                <a:avLst/>
              </a:prstGeom>
              <a:solidFill>
                <a:schemeClr val="bg1"/>
              </a:solidFill>
              <a:ln w="12700" cap="flat" cmpd="sng">
                <a:solidFill>
                  <a:schemeClr val="tx1"/>
                </a:solidFill>
                <a:prstDash val="solid"/>
                <a:miter/>
                <a:headEnd type="none" w="med" len="med"/>
                <a:tailEnd type="none" w="med" len="med"/>
              </a:ln>
            </p:spPr>
            <p:txBody>
              <a:bodyPr/>
              <a:p>
                <a:endParaRPr lang="zh-CN" altLang="en-US"/>
              </a:p>
            </p:txBody>
          </p:sp>
          <p:sp>
            <p:nvSpPr>
              <p:cNvPr id="35061" name="矩形 35060"/>
              <p:cNvSpPr/>
              <p:nvPr/>
            </p:nvSpPr>
            <p:spPr>
              <a:xfrm>
                <a:off x="2982" y="2943"/>
                <a:ext cx="426" cy="126"/>
              </a:xfrm>
              <a:prstGeom prst="rect">
                <a:avLst/>
              </a:prstGeom>
              <a:solidFill>
                <a:srgbClr val="FF0000"/>
              </a:solidFill>
              <a:ln w="9525">
                <a:noFill/>
              </a:ln>
            </p:spPr>
            <p:txBody>
              <a:bodyPr/>
              <a:p>
                <a:endParaRPr lang="zh-CN" altLang="en-US"/>
              </a:p>
            </p:txBody>
          </p:sp>
          <p:sp>
            <p:nvSpPr>
              <p:cNvPr id="35062" name="文本框 35061"/>
              <p:cNvSpPr txBox="1"/>
              <p:nvPr/>
            </p:nvSpPr>
            <p:spPr>
              <a:xfrm>
                <a:off x="2938" y="2928"/>
                <a:ext cx="513" cy="503"/>
              </a:xfrm>
              <a:prstGeom prst="rect">
                <a:avLst/>
              </a:prstGeom>
              <a:noFill/>
              <a:ln w="9525">
                <a:noFill/>
              </a:ln>
            </p:spPr>
            <p:txBody>
              <a:bodyPr>
                <a:spAutoFit/>
              </a:bodyPr>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应用层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运输层</a:t>
                </a:r>
                <a:r>
                  <a:rPr lang="zh-CN" altLang="en-US" sz="800" dirty="0">
                    <a:solidFill>
                      <a:schemeClr val="bg1"/>
                    </a:solidFill>
                    <a:latin typeface="Comic Sans MS" panose="030F0902030302020204" pitchFamily="66" charset="0"/>
                    <a:ea typeface="宋体" pitchFamily="2" charset="-122"/>
                  </a:rPr>
                  <a:t>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网络层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链路层</a:t>
                </a:r>
                <a:endParaRPr lang="zh-CN" altLang="en-US" sz="800" dirty="0">
                  <a:latin typeface="Comic Sans MS" panose="030F0902030302020204" pitchFamily="66" charset="0"/>
                  <a:ea typeface="宋体" pitchFamily="2" charset="-122"/>
                </a:endParaRPr>
              </a:p>
              <a:p>
                <a:pPr>
                  <a:buClr>
                    <a:schemeClr val="accent2"/>
                  </a:buClr>
                  <a:buSzPct val="85000"/>
                  <a:buFont typeface="ZapfDingbats" pitchFamily="82" charset="2"/>
                </a:pPr>
                <a:r>
                  <a:rPr lang="zh-CN" altLang="en-US" sz="800" dirty="0">
                    <a:latin typeface="Comic Sans MS" panose="030F0902030302020204" pitchFamily="66" charset="0"/>
                    <a:ea typeface="宋体" pitchFamily="2" charset="-122"/>
                  </a:rPr>
                  <a:t>物理层</a:t>
                </a:r>
                <a:endParaRPr lang="zh-CN" altLang="en-US" sz="800" dirty="0">
                  <a:latin typeface="Comic Sans MS" panose="030F0902030302020204" pitchFamily="66" charset="0"/>
                  <a:ea typeface="宋体" pitchFamily="2" charset="-122"/>
                </a:endParaRPr>
              </a:p>
            </p:txBody>
          </p:sp>
          <p:sp>
            <p:nvSpPr>
              <p:cNvPr id="35063" name="直接连接符 35062"/>
              <p:cNvSpPr/>
              <p:nvPr/>
            </p:nvSpPr>
            <p:spPr>
              <a:xfrm>
                <a:off x="2979" y="3156"/>
                <a:ext cx="435" cy="3"/>
              </a:xfrm>
              <a:prstGeom prst="line">
                <a:avLst/>
              </a:prstGeom>
              <a:ln w="12700" cap="flat" cmpd="sng">
                <a:solidFill>
                  <a:schemeClr val="tx1"/>
                </a:solidFill>
                <a:prstDash val="solid"/>
                <a:headEnd type="none" w="med" len="med"/>
                <a:tailEnd type="none" w="med" len="med"/>
              </a:ln>
            </p:spPr>
          </p:sp>
          <p:sp>
            <p:nvSpPr>
              <p:cNvPr id="35064" name="直接连接符 35063"/>
              <p:cNvSpPr/>
              <p:nvPr/>
            </p:nvSpPr>
            <p:spPr>
              <a:xfrm>
                <a:off x="2985" y="3243"/>
                <a:ext cx="435" cy="3"/>
              </a:xfrm>
              <a:prstGeom prst="line">
                <a:avLst/>
              </a:prstGeom>
              <a:ln w="12700" cap="flat" cmpd="sng">
                <a:solidFill>
                  <a:schemeClr val="tx1"/>
                </a:solidFill>
                <a:prstDash val="solid"/>
                <a:headEnd type="none" w="med" len="med"/>
                <a:tailEnd type="none" w="med" len="med"/>
              </a:ln>
            </p:spPr>
          </p:sp>
          <p:sp>
            <p:nvSpPr>
              <p:cNvPr id="35065" name="直接连接符 35064"/>
              <p:cNvSpPr/>
              <p:nvPr/>
            </p:nvSpPr>
            <p:spPr>
              <a:xfrm>
                <a:off x="2985" y="3330"/>
                <a:ext cx="435" cy="3"/>
              </a:xfrm>
              <a:prstGeom prst="line">
                <a:avLst/>
              </a:prstGeom>
              <a:ln w="12700" cap="flat" cmpd="sng">
                <a:solidFill>
                  <a:schemeClr val="tx1"/>
                </a:solidFill>
                <a:prstDash val="solid"/>
                <a:headEnd type="none" w="med" len="med"/>
                <a:tailEnd type="none" w="med" len="med"/>
              </a:ln>
            </p:spPr>
          </p:sp>
        </p:grpSp>
        <p:sp>
          <p:nvSpPr>
            <p:cNvPr id="35066" name="直接连接符 35065"/>
            <p:cNvSpPr/>
            <p:nvPr/>
          </p:nvSpPr>
          <p:spPr>
            <a:xfrm>
              <a:off x="3480" y="1020"/>
              <a:ext cx="1380" cy="1794"/>
            </a:xfrm>
            <a:prstGeom prst="line">
              <a:avLst/>
            </a:prstGeom>
            <a:ln w="57150" cap="flat" cmpd="sng">
              <a:solidFill>
                <a:srgbClr val="FF0000"/>
              </a:solidFill>
              <a:prstDash val="solid"/>
              <a:headEnd type="triangle" w="med" len="med"/>
              <a:tailEnd type="triangle" w="med" len="med"/>
            </a:ln>
          </p:spPr>
        </p:sp>
        <p:sp>
          <p:nvSpPr>
            <p:cNvPr id="35067" name="直接连接符 35066"/>
            <p:cNvSpPr/>
            <p:nvPr/>
          </p:nvSpPr>
          <p:spPr>
            <a:xfrm flipV="1">
              <a:off x="3846" y="2850"/>
              <a:ext cx="1002" cy="36"/>
            </a:xfrm>
            <a:prstGeom prst="line">
              <a:avLst/>
            </a:prstGeom>
            <a:ln w="57150" cap="flat" cmpd="sng">
              <a:solidFill>
                <a:srgbClr val="FF0000"/>
              </a:solidFill>
              <a:prstDash val="solid"/>
              <a:headEnd type="triangl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041"/>
                                        </p:tgtEl>
                                        <p:attrNameLst>
                                          <p:attrName>style.visibility</p:attrName>
                                        </p:attrNameLst>
                                      </p:cBhvr>
                                      <p:to>
                                        <p:strVal val="visible"/>
                                      </p:to>
                                    </p:set>
                                    <p:animEffect transition="in" filter="dissolve">
                                      <p:cBhvr>
                                        <p:cTn id="7" dur="500"/>
                                        <p:tgtEl>
                                          <p:spTgt spid="35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15042" name="标题 215041"/>
          <p:cNvSpPr>
            <a:spLocks noGrp="1"/>
          </p:cNvSpPr>
          <p:nvPr>
            <p:ph type="title"/>
          </p:nvPr>
        </p:nvSpPr>
        <p:spPr/>
        <p:txBody>
          <a:bodyPr anchor="ctr" anchorCtr="0"/>
          <a:p>
            <a:r>
              <a:rPr lang="en-US" altLang="zh-CN" sz="3600"/>
              <a:t>FTP</a:t>
            </a:r>
            <a:r>
              <a:rPr lang="zh-CN" altLang="en-US" sz="3600" dirty="0"/>
              <a:t>命令</a:t>
            </a:r>
            <a:r>
              <a:rPr lang="en-US" altLang="zh-CN" sz="3600"/>
              <a:t>, </a:t>
            </a:r>
            <a:r>
              <a:rPr lang="zh-CN" altLang="en-US" sz="3600" dirty="0"/>
              <a:t>响应</a:t>
            </a:r>
            <a:endParaRPr lang="en-US" altLang="zh-CN"/>
          </a:p>
        </p:txBody>
      </p:sp>
      <p:sp>
        <p:nvSpPr>
          <p:cNvPr id="215043" name="文本占位符 215042"/>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命令示例</a:t>
            </a:r>
            <a:r>
              <a:rPr lang="en-US" altLang="zh-CN" sz="2400" u="sng">
                <a:solidFill>
                  <a:srgbClr val="FF0000"/>
                </a:solidFill>
              </a:rPr>
              <a:t>:</a:t>
            </a:r>
            <a:endParaRPr lang="en-US" altLang="zh-CN" sz="2000"/>
          </a:p>
          <a:p>
            <a:pPr>
              <a:buClr>
                <a:schemeClr val="accent2"/>
              </a:buClr>
              <a:buSzPct val="85000"/>
              <a:buFont typeface="ZapfDingbats" pitchFamily="82" charset="2"/>
            </a:pPr>
            <a:r>
              <a:rPr lang="zh-CN" altLang="en-US" sz="2000" dirty="0"/>
              <a:t>经控制信道以</a:t>
            </a:r>
            <a:r>
              <a:rPr lang="en-US" altLang="zh-CN" sz="2000"/>
              <a:t>ASCII </a:t>
            </a:r>
            <a:r>
              <a:rPr lang="zh-CN" altLang="en-US" sz="2000" dirty="0"/>
              <a:t>文本发送</a:t>
            </a:r>
            <a:endParaRPr lang="zh-CN" altLang="en-US" sz="2400" dirty="0"/>
          </a:p>
          <a:p>
            <a:pPr>
              <a:buClr>
                <a:schemeClr val="accent2"/>
              </a:buClr>
              <a:buSzPct val="85000"/>
              <a:buFont typeface="ZapfDingbats" pitchFamily="82" charset="2"/>
            </a:pPr>
            <a:r>
              <a:rPr lang="en-US" altLang="zh-CN" sz="2000" b="1">
                <a:latin typeface="Courier New" panose="02070409020205090404" pitchFamily="49" charset="0"/>
              </a:rPr>
              <a:t>USER </a:t>
            </a:r>
            <a:r>
              <a:rPr lang="en-US" altLang="zh-CN" sz="2000" b="1" i="1">
                <a:latin typeface="Courier New" panose="02070409020205090404" pitchFamily="49" charset="0"/>
              </a:rPr>
              <a:t>username</a:t>
            </a:r>
            <a:endParaRPr lang="en-US" altLang="zh-CN" sz="2400" i="1"/>
          </a:p>
          <a:p>
            <a:pPr>
              <a:buClr>
                <a:schemeClr val="accent2"/>
              </a:buClr>
              <a:buSzPct val="85000"/>
              <a:buFont typeface="ZapfDingbats" pitchFamily="82" charset="2"/>
            </a:pPr>
            <a:r>
              <a:rPr lang="en-US" altLang="zh-CN" sz="2000" b="1">
                <a:latin typeface="Courier New" panose="02070409020205090404" pitchFamily="49" charset="0"/>
              </a:rPr>
              <a:t>PASS </a:t>
            </a:r>
            <a:r>
              <a:rPr lang="en-US" altLang="zh-CN" sz="2000" b="1" i="1">
                <a:latin typeface="Courier New" panose="02070409020205090404" pitchFamily="49" charset="0"/>
              </a:rPr>
              <a:t>password</a:t>
            </a:r>
            <a:endParaRPr lang="en-US" altLang="zh-CN" sz="2400" i="1"/>
          </a:p>
          <a:p>
            <a:pPr>
              <a:buClr>
                <a:schemeClr val="accent2"/>
              </a:buClr>
              <a:buSzPct val="85000"/>
              <a:buFont typeface="ZapfDingbats" pitchFamily="82" charset="2"/>
            </a:pPr>
            <a:r>
              <a:rPr lang="en-US" altLang="zh-CN" sz="2000" b="1">
                <a:latin typeface="Courier New" panose="02070409020205090404" pitchFamily="49" charset="0"/>
              </a:rPr>
              <a:t>LIST</a:t>
            </a:r>
            <a:r>
              <a:rPr lang="zh-CN" altLang="en-US" sz="2000" dirty="0"/>
              <a:t>返回当前目录中的文件列表</a:t>
            </a:r>
            <a:endParaRPr lang="en-US" altLang="zh-CN" sz="2400"/>
          </a:p>
          <a:p>
            <a:pPr>
              <a:buClr>
                <a:schemeClr val="accent2"/>
              </a:buClr>
              <a:buSzPct val="85000"/>
              <a:buFont typeface="ZapfDingbats" pitchFamily="82" charset="2"/>
            </a:pPr>
            <a:r>
              <a:rPr lang="en-US" altLang="zh-CN" sz="2000" b="1">
                <a:latin typeface="Courier New" panose="02070409020205090404" pitchFamily="49" charset="0"/>
              </a:rPr>
              <a:t>RETR filename</a:t>
            </a:r>
            <a:r>
              <a:rPr lang="zh-CN" altLang="en-US" sz="2000" dirty="0"/>
              <a:t>获取</a:t>
            </a:r>
            <a:r>
              <a:rPr lang="en-US" altLang="zh-CN" sz="2000"/>
              <a:t>(get) </a:t>
            </a:r>
            <a:r>
              <a:rPr lang="zh-CN" altLang="en-US" sz="2000" dirty="0"/>
              <a:t>文件</a:t>
            </a:r>
            <a:endParaRPr lang="zh-CN" altLang="en-US" sz="2000" dirty="0"/>
          </a:p>
          <a:p>
            <a:pPr>
              <a:buClr>
                <a:schemeClr val="accent2"/>
              </a:buClr>
              <a:buSzPct val="85000"/>
              <a:buFont typeface="ZapfDingbats" pitchFamily="82" charset="2"/>
            </a:pPr>
            <a:r>
              <a:rPr lang="en-US" altLang="zh-CN" sz="2000" b="1">
                <a:latin typeface="Courier New" panose="02070409020205090404" pitchFamily="49" charset="0"/>
              </a:rPr>
              <a:t>STOR filename</a:t>
            </a:r>
            <a:r>
              <a:rPr lang="en-US" altLang="zh-CN" sz="2400"/>
              <a:t> </a:t>
            </a:r>
            <a:r>
              <a:rPr lang="zh-CN" altLang="en-US" sz="2000" dirty="0"/>
              <a:t>存储</a:t>
            </a:r>
            <a:r>
              <a:rPr lang="en-US" altLang="zh-CN" sz="2000"/>
              <a:t> (puts)</a:t>
            </a:r>
            <a:r>
              <a:rPr lang="zh-CN" altLang="en-US" sz="2000" dirty="0"/>
              <a:t>文件到远程主机</a:t>
            </a:r>
            <a:endParaRPr lang="en-US" altLang="zh-CN" sz="2000"/>
          </a:p>
        </p:txBody>
      </p:sp>
      <p:sp>
        <p:nvSpPr>
          <p:cNvPr id="215044" name="文本占位符 215043"/>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返回码示例：</a:t>
            </a:r>
            <a:endParaRPr lang="zh-CN" altLang="en-US" sz="2400" dirty="0"/>
          </a:p>
          <a:p>
            <a:pPr>
              <a:buClr>
                <a:schemeClr val="accent2"/>
              </a:buClr>
              <a:buSzPct val="85000"/>
              <a:buFont typeface="ZapfDingbats" pitchFamily="82" charset="2"/>
            </a:pPr>
            <a:r>
              <a:rPr lang="zh-CN" altLang="en-US" sz="2000" dirty="0"/>
              <a:t>状态码和短语</a:t>
            </a:r>
            <a:r>
              <a:rPr lang="en-US" altLang="zh-CN" sz="2000"/>
              <a:t>(</a:t>
            </a:r>
            <a:r>
              <a:rPr lang="zh-CN" altLang="en-US" sz="2000" dirty="0"/>
              <a:t>如在</a:t>
            </a:r>
            <a:r>
              <a:rPr lang="en-US" altLang="zh-CN" sz="2000"/>
              <a:t>HTTP</a:t>
            </a:r>
            <a:r>
              <a:rPr lang="zh-CN" altLang="en-US" sz="2000" dirty="0"/>
              <a:t>中的那样</a:t>
            </a:r>
            <a:r>
              <a:rPr lang="en-US" altLang="zh-CN" sz="2000"/>
              <a:t>)</a:t>
            </a:r>
            <a:endParaRPr lang="en-US" altLang="zh-CN" sz="2400"/>
          </a:p>
          <a:p>
            <a:pPr>
              <a:buClr>
                <a:schemeClr val="accent2"/>
              </a:buClr>
              <a:buSzPct val="85000"/>
              <a:buFont typeface="ZapfDingbats" pitchFamily="82" charset="2"/>
            </a:pPr>
            <a:r>
              <a:rPr lang="en-US" altLang="zh-CN" sz="2000" b="1">
                <a:latin typeface="Courier New" panose="02070409020205090404" pitchFamily="49" charset="0"/>
              </a:rPr>
              <a:t>331 Username OK, password required</a:t>
            </a:r>
            <a:endParaRPr lang="en-US" altLang="zh-CN" sz="2000" b="1">
              <a:latin typeface="Courier New" panose="02070409020205090404" pitchFamily="49" charset="0"/>
            </a:endParaRPr>
          </a:p>
          <a:p>
            <a:pPr>
              <a:buClr>
                <a:schemeClr val="accent2"/>
              </a:buClr>
              <a:buSzPct val="85000"/>
              <a:buFont typeface="ZapfDingbats" pitchFamily="82" charset="2"/>
            </a:pPr>
            <a:r>
              <a:rPr lang="en-US" altLang="zh-CN" sz="2000" b="1">
                <a:latin typeface="Courier New" panose="02070409020205090404" pitchFamily="49" charset="0"/>
              </a:rPr>
              <a:t>125 data connection already open; transfer starting</a:t>
            </a:r>
            <a:endParaRPr lang="en-US" altLang="zh-CN" sz="2000" b="1">
              <a:latin typeface="Courier New" panose="02070409020205090404" pitchFamily="49" charset="0"/>
            </a:endParaRPr>
          </a:p>
          <a:p>
            <a:pPr>
              <a:buClr>
                <a:schemeClr val="accent2"/>
              </a:buClr>
              <a:buSzPct val="85000"/>
              <a:buFont typeface="ZapfDingbats" pitchFamily="82" charset="2"/>
            </a:pPr>
            <a:r>
              <a:rPr lang="en-US" altLang="zh-CN" sz="2000" b="1">
                <a:latin typeface="Courier New" panose="02070409020205090404" pitchFamily="49" charset="0"/>
              </a:rPr>
              <a:t>425 Can’t open data connection</a:t>
            </a:r>
            <a:endParaRPr lang="en-US" altLang="zh-CN" sz="2000" b="1">
              <a:latin typeface="Courier New" panose="02070409020205090404" pitchFamily="49" charset="0"/>
            </a:endParaRPr>
          </a:p>
          <a:p>
            <a:pPr>
              <a:buClr>
                <a:schemeClr val="accent2"/>
              </a:buClr>
              <a:buSzPct val="85000"/>
              <a:buFont typeface="ZapfDingbats" pitchFamily="82" charset="2"/>
            </a:pPr>
            <a:r>
              <a:rPr lang="en-US" altLang="zh-CN" sz="2000" b="1">
                <a:latin typeface="Courier New" panose="02070409020205090404" pitchFamily="49" charset="0"/>
              </a:rPr>
              <a:t>452 Error writing file</a:t>
            </a:r>
            <a:endParaRPr lang="en-US" altLang="zh-CN"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7570" name="标题 237569"/>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7571" name="文本占位符 237570"/>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solidFill>
                  <a:srgbClr val="FF0000"/>
                </a:solidFill>
              </a:rPr>
              <a:t>2.4 </a:t>
            </a:r>
            <a:r>
              <a:rPr lang="zh-CN" altLang="en-US" dirty="0">
                <a:solidFill>
                  <a:srgbClr val="FF0000"/>
                </a:solidFill>
              </a:rPr>
              <a:t>电子邮件</a:t>
            </a:r>
            <a:endParaRPr lang="zh-CN" altLang="en-US" dirty="0">
              <a:solidFill>
                <a:srgbClr val="FF0000"/>
              </a:solidFill>
            </a:endParaRPr>
          </a:p>
          <a:p>
            <a:pPr lvl="1">
              <a:buClr>
                <a:schemeClr val="accent2"/>
              </a:buClr>
              <a:buSzPct val="75000"/>
              <a:buFont typeface="ZapfDingbats" pitchFamily="82" charset="2"/>
            </a:pPr>
            <a:r>
              <a:rPr lang="en-US" altLang="zh-CN">
                <a:solidFill>
                  <a:srgbClr val="FF0000"/>
                </a:solidFill>
              </a:rPr>
              <a:t>SMTP, POP3, IMAP</a:t>
            </a:r>
            <a:endParaRPr lang="en-US" altLang="zh-CN">
              <a:solidFill>
                <a:srgbClr val="FF0000"/>
              </a:solidFill>
            </a:endParaRPr>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37572" name="文本占位符 237571"/>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8370" name="标题 58369"/>
          <p:cNvSpPr>
            <a:spLocks noGrp="1"/>
          </p:cNvSpPr>
          <p:nvPr>
            <p:ph type="title"/>
          </p:nvPr>
        </p:nvSpPr>
        <p:spPr/>
        <p:txBody>
          <a:bodyPr anchor="ctr" anchorCtr="0"/>
          <a:p>
            <a:r>
              <a:rPr lang="zh-CN" altLang="en-US" sz="3600" dirty="0"/>
              <a:t>电子邮件</a:t>
            </a:r>
            <a:endParaRPr lang="zh-CN" altLang="en-US" dirty="0"/>
          </a:p>
        </p:txBody>
      </p:sp>
      <p:sp>
        <p:nvSpPr>
          <p:cNvPr id="58371" name="文本占位符 58370"/>
          <p:cNvSpPr>
            <a:spLocks noGrp="1"/>
          </p:cNvSpPr>
          <p:nvPr>
            <p:ph type="body" sz="half" idx="1"/>
          </p:nvPr>
        </p:nvSpPr>
        <p:spPr>
          <a:xfrm>
            <a:off x="533400" y="1600200"/>
            <a:ext cx="3933825" cy="4648200"/>
          </a:xfrm>
        </p:spPr>
        <p:txBody>
          <a:bodyPr/>
          <a:p>
            <a:pPr>
              <a:buClr>
                <a:schemeClr val="accent2"/>
              </a:buClr>
              <a:buSzPct val="85000"/>
              <a:buFont typeface="ZapfDingbats" pitchFamily="82" charset="2"/>
              <a:buNone/>
            </a:pPr>
            <a:r>
              <a:rPr lang="zh-CN" altLang="en-US" sz="2400" dirty="0">
                <a:solidFill>
                  <a:srgbClr val="FF0000"/>
                </a:solidFill>
              </a:rPr>
              <a:t>三个主要部分</a:t>
            </a:r>
            <a:r>
              <a:rPr lang="en-US" altLang="zh-CN" sz="2400">
                <a:solidFill>
                  <a:srgbClr val="FF0000"/>
                </a:solidFill>
              </a:rPr>
              <a:t>:</a:t>
            </a:r>
            <a:r>
              <a:rPr lang="en-US" altLang="zh-CN" sz="2400"/>
              <a:t> </a:t>
            </a:r>
            <a:endParaRPr lang="en-US" altLang="zh-CN" sz="2400"/>
          </a:p>
          <a:p>
            <a:pPr>
              <a:buClr>
                <a:schemeClr val="accent2"/>
              </a:buClr>
              <a:buSzPct val="85000"/>
              <a:buFont typeface="ZapfDingbats" pitchFamily="82" charset="2"/>
            </a:pPr>
            <a:r>
              <a:rPr lang="zh-CN" altLang="en-US" sz="2000" dirty="0"/>
              <a:t>用户代理</a:t>
            </a:r>
            <a:endParaRPr lang="zh-CN" altLang="en-US" sz="2000" dirty="0"/>
          </a:p>
          <a:p>
            <a:pPr>
              <a:buClr>
                <a:schemeClr val="accent2"/>
              </a:buClr>
              <a:buSzPct val="85000"/>
              <a:buFont typeface="ZapfDingbats" pitchFamily="82" charset="2"/>
            </a:pPr>
            <a:r>
              <a:rPr lang="zh-CN" altLang="en-US" sz="2000" dirty="0"/>
              <a:t>邮件服务器</a:t>
            </a:r>
            <a:endParaRPr lang="zh-CN" altLang="en-US" sz="2000" dirty="0"/>
          </a:p>
          <a:p>
            <a:pPr>
              <a:buClr>
                <a:schemeClr val="accent2"/>
              </a:buClr>
              <a:buSzPct val="85000"/>
              <a:buFont typeface="ZapfDingbats" pitchFamily="82" charset="2"/>
            </a:pPr>
            <a:r>
              <a:rPr lang="zh-CN" altLang="en-US" sz="2000" dirty="0"/>
              <a:t>简单邮件传输协议</a:t>
            </a:r>
            <a:r>
              <a:rPr lang="en-US" altLang="zh-CN" sz="2000"/>
              <a:t>: SMTP</a:t>
            </a:r>
            <a:endParaRPr lang="en-US" altLang="zh-CN" sz="2000"/>
          </a:p>
          <a:p>
            <a:pPr>
              <a:buClr>
                <a:schemeClr val="accent2"/>
              </a:buClr>
              <a:buSzPct val="85000"/>
              <a:buFont typeface="ZapfDingbats" pitchFamily="82" charset="2"/>
              <a:buNone/>
            </a:pPr>
            <a:r>
              <a:rPr lang="zh-CN" altLang="en-US" sz="2000" u="sng" dirty="0">
                <a:solidFill>
                  <a:srgbClr val="FF0000"/>
                </a:solidFill>
              </a:rPr>
              <a:t>用户代理</a:t>
            </a:r>
            <a:endParaRPr lang="zh-CN" altLang="en-US" sz="2000" u="sng" dirty="0">
              <a:solidFill>
                <a:srgbClr val="FF0000"/>
              </a:solidFill>
            </a:endParaRPr>
          </a:p>
          <a:p>
            <a:pPr>
              <a:buClr>
                <a:schemeClr val="accent2"/>
              </a:buClr>
              <a:buSzPct val="85000"/>
              <a:buFont typeface="ZapfDingbats" pitchFamily="82" charset="2"/>
            </a:pPr>
            <a:r>
              <a:rPr lang="zh-CN" altLang="en-US" sz="2000" dirty="0"/>
              <a:t>亦称为</a:t>
            </a:r>
            <a:r>
              <a:rPr lang="en-US" altLang="zh-CN" sz="2000"/>
              <a:t> “</a:t>
            </a:r>
            <a:r>
              <a:rPr lang="zh-CN" altLang="en-US" sz="2000" dirty="0"/>
              <a:t>邮件阅读器</a:t>
            </a:r>
            <a:r>
              <a:rPr lang="en-US" altLang="zh-CN" sz="2000"/>
              <a:t>”</a:t>
            </a:r>
            <a:endParaRPr lang="en-US" altLang="zh-CN" sz="2000"/>
          </a:p>
          <a:p>
            <a:pPr>
              <a:buClr>
                <a:schemeClr val="accent2"/>
              </a:buClr>
              <a:buSzPct val="85000"/>
              <a:buFont typeface="ZapfDingbats" pitchFamily="82" charset="2"/>
            </a:pPr>
            <a:r>
              <a:rPr lang="zh-CN" altLang="en-US" sz="2000" dirty="0"/>
              <a:t>写作、编辑、阅读邮件报文</a:t>
            </a:r>
            <a:endParaRPr lang="zh-CN" altLang="en-US" sz="2000" dirty="0"/>
          </a:p>
          <a:p>
            <a:pPr>
              <a:buClr>
                <a:schemeClr val="accent2"/>
              </a:buClr>
              <a:buSzPct val="85000"/>
              <a:buFont typeface="ZapfDingbats" pitchFamily="82" charset="2"/>
            </a:pPr>
            <a:r>
              <a:rPr lang="zh-CN" altLang="en-US" sz="2000" dirty="0"/>
              <a:t>例如</a:t>
            </a:r>
            <a:r>
              <a:rPr lang="en-US" altLang="zh-CN" sz="2000"/>
              <a:t>Eudora, Outlook, elm, Netscape Messenger</a:t>
            </a:r>
            <a:endParaRPr lang="en-US" altLang="zh-CN" sz="2000"/>
          </a:p>
          <a:p>
            <a:pPr>
              <a:buClr>
                <a:schemeClr val="accent2"/>
              </a:buClr>
              <a:buSzPct val="85000"/>
              <a:buFont typeface="ZapfDingbats" pitchFamily="82" charset="2"/>
            </a:pPr>
            <a:r>
              <a:rPr lang="zh-CN" altLang="en-US" sz="2000" dirty="0"/>
              <a:t>存储在服务器上的报文的达到和离开</a:t>
            </a:r>
            <a:endParaRPr lang="en-US" altLang="zh-CN" sz="2000"/>
          </a:p>
        </p:txBody>
      </p:sp>
      <p:sp>
        <p:nvSpPr>
          <p:cNvPr id="58648" name="矩形 58647"/>
          <p:cNvSpPr/>
          <p:nvPr/>
        </p:nvSpPr>
        <p:spPr>
          <a:xfrm>
            <a:off x="6877050" y="600075"/>
            <a:ext cx="1828800" cy="981075"/>
          </a:xfrm>
          <a:prstGeom prst="rect">
            <a:avLst/>
          </a:prstGeom>
          <a:noFill/>
          <a:ln w="9525" cap="flat" cmpd="sng">
            <a:solidFill>
              <a:srgbClr val="000000"/>
            </a:solidFill>
            <a:prstDash val="solid"/>
            <a:miter/>
            <a:headEnd type="none" w="med" len="med"/>
            <a:tailEnd type="none" w="med" len="med"/>
          </a:ln>
        </p:spPr>
        <p:txBody>
          <a:bodyPr/>
          <a:p>
            <a:endParaRPr lang="zh-CN" altLang="en-US"/>
          </a:p>
        </p:txBody>
      </p:sp>
      <p:grpSp>
        <p:nvGrpSpPr>
          <p:cNvPr id="58647" name="组合 58646"/>
          <p:cNvGrpSpPr/>
          <p:nvPr/>
        </p:nvGrpSpPr>
        <p:grpSpPr>
          <a:xfrm>
            <a:off x="6953250" y="554038"/>
            <a:ext cx="1736725" cy="955675"/>
            <a:chOff x="4458" y="3325"/>
            <a:chExt cx="1094" cy="602"/>
          </a:xfrm>
        </p:grpSpPr>
        <p:sp>
          <p:nvSpPr>
            <p:cNvPr id="58631" name="文本框 58630"/>
            <p:cNvSpPr txBox="1"/>
            <p:nvPr/>
          </p:nvSpPr>
          <p:spPr>
            <a:xfrm>
              <a:off x="4787" y="3715"/>
              <a:ext cx="628" cy="212"/>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用户邮箱</a:t>
              </a:r>
              <a:endParaRPr lang="en-US" altLang="zh-CN" sz="1600">
                <a:latin typeface="Comic Sans MS" panose="030F0902030302020204" pitchFamily="66" charset="0"/>
                <a:ea typeface="宋体" pitchFamily="2" charset="-122"/>
              </a:endParaRPr>
            </a:p>
          </p:txBody>
        </p:sp>
        <p:grpSp>
          <p:nvGrpSpPr>
            <p:cNvPr id="58646" name="组合 58645"/>
            <p:cNvGrpSpPr/>
            <p:nvPr/>
          </p:nvGrpSpPr>
          <p:grpSpPr>
            <a:xfrm>
              <a:off x="4458" y="3408"/>
              <a:ext cx="450" cy="120"/>
              <a:chOff x="4314" y="3444"/>
              <a:chExt cx="450" cy="120"/>
            </a:xfrm>
          </p:grpSpPr>
          <p:sp>
            <p:nvSpPr>
              <p:cNvPr id="58632" name="矩形 58631"/>
              <p:cNvSpPr/>
              <p:nvPr/>
            </p:nvSpPr>
            <p:spPr>
              <a:xfrm>
                <a:off x="4314" y="3444"/>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58633" name="直接连接符 58632"/>
              <p:cNvSpPr/>
              <p:nvPr/>
            </p:nvSpPr>
            <p:spPr>
              <a:xfrm>
                <a:off x="4363" y="3472"/>
                <a:ext cx="0" cy="72"/>
              </a:xfrm>
              <a:prstGeom prst="line">
                <a:avLst/>
              </a:prstGeom>
              <a:ln w="19050" cap="flat" cmpd="sng">
                <a:solidFill>
                  <a:schemeClr val="tx1"/>
                </a:solidFill>
                <a:prstDash val="solid"/>
                <a:headEnd type="none" w="med" len="med"/>
                <a:tailEnd type="none" w="med" len="med"/>
              </a:ln>
            </p:spPr>
          </p:sp>
          <p:sp>
            <p:nvSpPr>
              <p:cNvPr id="58634" name="直接连接符 58633"/>
              <p:cNvSpPr/>
              <p:nvPr/>
            </p:nvSpPr>
            <p:spPr>
              <a:xfrm flipH="1">
                <a:off x="4472" y="3471"/>
                <a:ext cx="6" cy="72"/>
              </a:xfrm>
              <a:prstGeom prst="line">
                <a:avLst/>
              </a:prstGeom>
              <a:ln w="19050" cap="flat" cmpd="sng">
                <a:solidFill>
                  <a:schemeClr val="tx1"/>
                </a:solidFill>
                <a:prstDash val="solid"/>
                <a:headEnd type="none" w="med" len="med"/>
                <a:tailEnd type="none" w="med" len="med"/>
              </a:ln>
            </p:spPr>
          </p:sp>
          <p:sp>
            <p:nvSpPr>
              <p:cNvPr id="58635" name="直接连接符 58634"/>
              <p:cNvSpPr/>
              <p:nvPr/>
            </p:nvSpPr>
            <p:spPr>
              <a:xfrm>
                <a:off x="4527" y="3473"/>
                <a:ext cx="0" cy="72"/>
              </a:xfrm>
              <a:prstGeom prst="line">
                <a:avLst/>
              </a:prstGeom>
              <a:ln w="19050" cap="flat" cmpd="sng">
                <a:solidFill>
                  <a:schemeClr val="tx1"/>
                </a:solidFill>
                <a:prstDash val="solid"/>
                <a:headEnd type="none" w="med" len="med"/>
                <a:tailEnd type="none" w="med" len="med"/>
              </a:ln>
            </p:spPr>
          </p:sp>
          <p:sp>
            <p:nvSpPr>
              <p:cNvPr id="58636" name="直接连接符 58635"/>
              <p:cNvSpPr/>
              <p:nvPr/>
            </p:nvSpPr>
            <p:spPr>
              <a:xfrm>
                <a:off x="4584" y="3471"/>
                <a:ext cx="0" cy="72"/>
              </a:xfrm>
              <a:prstGeom prst="line">
                <a:avLst/>
              </a:prstGeom>
              <a:ln w="19050" cap="flat" cmpd="sng">
                <a:solidFill>
                  <a:schemeClr val="tx1"/>
                </a:solidFill>
                <a:prstDash val="solid"/>
                <a:headEnd type="none" w="med" len="med"/>
                <a:tailEnd type="none" w="med" len="med"/>
              </a:ln>
            </p:spPr>
          </p:sp>
          <p:sp>
            <p:nvSpPr>
              <p:cNvPr id="58637" name="直接连接符 58636"/>
              <p:cNvSpPr/>
              <p:nvPr/>
            </p:nvSpPr>
            <p:spPr>
              <a:xfrm>
                <a:off x="4645" y="3471"/>
                <a:ext cx="0" cy="72"/>
              </a:xfrm>
              <a:prstGeom prst="line">
                <a:avLst/>
              </a:prstGeom>
              <a:ln w="19050" cap="flat" cmpd="sng">
                <a:solidFill>
                  <a:schemeClr val="tx1"/>
                </a:solidFill>
                <a:prstDash val="solid"/>
                <a:headEnd type="none" w="med" len="med"/>
                <a:tailEnd type="none" w="med" len="med"/>
              </a:ln>
            </p:spPr>
          </p:sp>
          <p:sp>
            <p:nvSpPr>
              <p:cNvPr id="58638" name="直接连接符 58637"/>
              <p:cNvSpPr/>
              <p:nvPr/>
            </p:nvSpPr>
            <p:spPr>
              <a:xfrm>
                <a:off x="4701" y="3471"/>
                <a:ext cx="0" cy="72"/>
              </a:xfrm>
              <a:prstGeom prst="line">
                <a:avLst/>
              </a:prstGeom>
              <a:ln w="19050" cap="flat" cmpd="sng">
                <a:solidFill>
                  <a:schemeClr val="tx1"/>
                </a:solidFill>
                <a:prstDash val="solid"/>
                <a:headEnd type="none" w="med" len="med"/>
                <a:tailEnd type="none" w="med" len="med"/>
              </a:ln>
            </p:spPr>
          </p:sp>
          <p:sp>
            <p:nvSpPr>
              <p:cNvPr id="58639" name="直接连接符 58638"/>
              <p:cNvSpPr/>
              <p:nvPr/>
            </p:nvSpPr>
            <p:spPr>
              <a:xfrm>
                <a:off x="4416" y="3472"/>
                <a:ext cx="0" cy="72"/>
              </a:xfrm>
              <a:prstGeom prst="line">
                <a:avLst/>
              </a:prstGeom>
              <a:ln w="19050" cap="flat" cmpd="sng">
                <a:solidFill>
                  <a:schemeClr val="tx1"/>
                </a:solidFill>
                <a:prstDash val="solid"/>
                <a:headEnd type="none" w="med" len="med"/>
                <a:tailEnd type="none" w="med" len="med"/>
              </a:ln>
            </p:spPr>
          </p:sp>
        </p:grpSp>
        <p:sp>
          <p:nvSpPr>
            <p:cNvPr id="58640" name="矩形 58639"/>
            <p:cNvSpPr/>
            <p:nvPr/>
          </p:nvSpPr>
          <p:spPr>
            <a:xfrm>
              <a:off x="4472" y="3779"/>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645" name="文本框 58644"/>
            <p:cNvSpPr txBox="1"/>
            <p:nvPr/>
          </p:nvSpPr>
          <p:spPr>
            <a:xfrm>
              <a:off x="4924" y="3325"/>
              <a:ext cx="628" cy="366"/>
            </a:xfrm>
            <a:prstGeom prst="rect">
              <a:avLst/>
            </a:prstGeom>
            <a:noFill/>
            <a:ln w="9525">
              <a:noFill/>
            </a:ln>
          </p:spPr>
          <p:txBody>
            <a:bodyPr wrap="none" anchor="t" anchorCtr="0">
              <a:spAutoFit/>
            </a:bodyPr>
            <a:p>
              <a:pPr algn="r">
                <a:spcBef>
                  <a:spcPct val="0"/>
                </a:spcBef>
              </a:pPr>
              <a:r>
                <a:rPr lang="zh-CN" altLang="en-US" sz="1600" dirty="0">
                  <a:latin typeface="Comic Sans MS" panose="030F0902030302020204" pitchFamily="66" charset="0"/>
                  <a:ea typeface="宋体" pitchFamily="2" charset="-122"/>
                </a:rPr>
                <a:t>输出</a:t>
              </a:r>
              <a:endParaRPr lang="zh-CN" altLang="en-US" sz="1600" dirty="0">
                <a:latin typeface="Comic Sans MS" panose="030F0902030302020204" pitchFamily="66" charset="0"/>
                <a:ea typeface="宋体" pitchFamily="2" charset="-122"/>
              </a:endParaRPr>
            </a:p>
            <a:p>
              <a:pPr algn="r">
                <a:spcBef>
                  <a:spcPct val="0"/>
                </a:spcBef>
              </a:pPr>
              <a:r>
                <a:rPr lang="zh-CN" altLang="en-US" sz="1600" dirty="0">
                  <a:latin typeface="Comic Sans MS" panose="030F0902030302020204" pitchFamily="66" charset="0"/>
                  <a:ea typeface="宋体" pitchFamily="2" charset="-122"/>
                </a:rPr>
                <a:t>报文队列</a:t>
              </a:r>
              <a:endParaRPr lang="en-US" altLang="zh-CN" sz="1600">
                <a:latin typeface="Comic Sans MS" panose="030F0902030302020204" pitchFamily="66" charset="0"/>
                <a:ea typeface="宋体" pitchFamily="2" charset="-122"/>
              </a:endParaRPr>
            </a:p>
          </p:txBody>
        </p:sp>
      </p:grpSp>
      <p:sp>
        <p:nvSpPr>
          <p:cNvPr id="58785" name="直接连接符 58784"/>
          <p:cNvSpPr/>
          <p:nvPr/>
        </p:nvSpPr>
        <p:spPr>
          <a:xfrm>
            <a:off x="5724525" y="2552700"/>
            <a:ext cx="1123950" cy="790575"/>
          </a:xfrm>
          <a:prstGeom prst="line">
            <a:avLst/>
          </a:prstGeom>
          <a:ln w="28575" cap="flat" cmpd="sng">
            <a:solidFill>
              <a:srgbClr val="FF0000"/>
            </a:solidFill>
            <a:prstDash val="solid"/>
            <a:headEnd type="triangle" w="med" len="med"/>
            <a:tailEnd type="triangle" w="med" len="med"/>
          </a:ln>
        </p:spPr>
      </p:sp>
      <p:grpSp>
        <p:nvGrpSpPr>
          <p:cNvPr id="58786" name="组合 58785"/>
          <p:cNvGrpSpPr/>
          <p:nvPr/>
        </p:nvGrpSpPr>
        <p:grpSpPr>
          <a:xfrm>
            <a:off x="7116763" y="2479675"/>
            <a:ext cx="355600" cy="933450"/>
            <a:chOff x="4180" y="783"/>
            <a:chExt cx="150" cy="307"/>
          </a:xfrm>
        </p:grpSpPr>
        <p:sp>
          <p:nvSpPr>
            <p:cNvPr id="58787" name="平行四边形 58786"/>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58788" name="矩形 58787"/>
            <p:cNvSpPr/>
            <p:nvPr/>
          </p:nvSpPr>
          <p:spPr>
            <a:xfrm>
              <a:off x="4256" y="785"/>
              <a:ext cx="69" cy="236"/>
            </a:xfrm>
            <a:prstGeom prst="rect">
              <a:avLst/>
            </a:prstGeom>
            <a:solidFill>
              <a:srgbClr val="33CCCC"/>
            </a:solidFill>
            <a:ln w="9525">
              <a:noFill/>
            </a:ln>
          </p:spPr>
          <p:txBody>
            <a:bodyPr/>
            <a:p>
              <a:endParaRPr lang="zh-CN" altLang="en-US"/>
            </a:p>
          </p:txBody>
        </p:sp>
        <p:sp>
          <p:nvSpPr>
            <p:cNvPr id="58789" name="矩形 58788"/>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790" name="平行四边形 58789"/>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791" name="直接连接符 58790"/>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58792" name="直接连接符 58791"/>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58793" name="矩形 58792"/>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58794" name="矩形 58793"/>
            <p:cNvSpPr/>
            <p:nvPr/>
          </p:nvSpPr>
          <p:spPr>
            <a:xfrm>
              <a:off x="4202" y="924"/>
              <a:ext cx="48" cy="48"/>
            </a:xfrm>
            <a:prstGeom prst="rect">
              <a:avLst/>
            </a:prstGeom>
            <a:solidFill>
              <a:schemeClr val="bg1"/>
            </a:solidFill>
            <a:ln w="9525">
              <a:noFill/>
            </a:ln>
          </p:spPr>
          <p:txBody>
            <a:bodyPr/>
            <a:p>
              <a:endParaRPr lang="zh-CN" altLang="en-US"/>
            </a:p>
          </p:txBody>
        </p:sp>
      </p:grpSp>
      <p:sp>
        <p:nvSpPr>
          <p:cNvPr id="58796" name="矩形 58795"/>
          <p:cNvSpPr/>
          <p:nvPr/>
        </p:nvSpPr>
        <p:spPr>
          <a:xfrm>
            <a:off x="6886575" y="2971800"/>
            <a:ext cx="809625" cy="100965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797" name="文本框 58796"/>
          <p:cNvSpPr txBox="1"/>
          <p:nvPr/>
        </p:nvSpPr>
        <p:spPr>
          <a:xfrm>
            <a:off x="6878638" y="2947988"/>
            <a:ext cx="793750" cy="581025"/>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en-US" altLang="zh-CN" sz="1600">
              <a:latin typeface="Comic Sans MS" panose="030F0902030302020204" pitchFamily="66" charset="0"/>
              <a:ea typeface="宋体" pitchFamily="2" charset="-122"/>
            </a:endParaRPr>
          </a:p>
        </p:txBody>
      </p:sp>
      <p:sp>
        <p:nvSpPr>
          <p:cNvPr id="58798" name="矩形 58797"/>
          <p:cNvSpPr/>
          <p:nvPr/>
        </p:nvSpPr>
        <p:spPr>
          <a:xfrm>
            <a:off x="6924675" y="3533775"/>
            <a:ext cx="714375" cy="19050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58799" name="直接连接符 58798"/>
          <p:cNvSpPr/>
          <p:nvPr/>
        </p:nvSpPr>
        <p:spPr>
          <a:xfrm>
            <a:off x="7002463" y="3578225"/>
            <a:ext cx="0" cy="114300"/>
          </a:xfrm>
          <a:prstGeom prst="line">
            <a:avLst/>
          </a:prstGeom>
          <a:ln w="19050" cap="flat" cmpd="sng">
            <a:solidFill>
              <a:schemeClr val="tx1"/>
            </a:solidFill>
            <a:prstDash val="solid"/>
            <a:headEnd type="none" w="med" len="med"/>
            <a:tailEnd type="none" w="med" len="med"/>
          </a:ln>
        </p:spPr>
      </p:sp>
      <p:sp>
        <p:nvSpPr>
          <p:cNvPr id="58800" name="直接连接符 58799"/>
          <p:cNvSpPr/>
          <p:nvPr/>
        </p:nvSpPr>
        <p:spPr>
          <a:xfrm>
            <a:off x="7175500" y="3576638"/>
            <a:ext cx="0" cy="114300"/>
          </a:xfrm>
          <a:prstGeom prst="line">
            <a:avLst/>
          </a:prstGeom>
          <a:ln w="19050" cap="flat" cmpd="sng">
            <a:solidFill>
              <a:schemeClr val="tx1"/>
            </a:solidFill>
            <a:prstDash val="solid"/>
            <a:headEnd type="none" w="med" len="med"/>
            <a:tailEnd type="none" w="med" len="med"/>
          </a:ln>
        </p:spPr>
      </p:sp>
      <p:sp>
        <p:nvSpPr>
          <p:cNvPr id="58801" name="直接连接符 58800"/>
          <p:cNvSpPr/>
          <p:nvPr/>
        </p:nvSpPr>
        <p:spPr>
          <a:xfrm>
            <a:off x="7262813" y="3579813"/>
            <a:ext cx="0" cy="114300"/>
          </a:xfrm>
          <a:prstGeom prst="line">
            <a:avLst/>
          </a:prstGeom>
          <a:ln w="19050" cap="flat" cmpd="sng">
            <a:solidFill>
              <a:schemeClr val="tx1"/>
            </a:solidFill>
            <a:prstDash val="solid"/>
            <a:headEnd type="none" w="med" len="med"/>
            <a:tailEnd type="none" w="med" len="med"/>
          </a:ln>
        </p:spPr>
      </p:sp>
      <p:sp>
        <p:nvSpPr>
          <p:cNvPr id="58802" name="直接连接符 58801"/>
          <p:cNvSpPr/>
          <p:nvPr/>
        </p:nvSpPr>
        <p:spPr>
          <a:xfrm>
            <a:off x="7353300" y="3576638"/>
            <a:ext cx="0" cy="114300"/>
          </a:xfrm>
          <a:prstGeom prst="line">
            <a:avLst/>
          </a:prstGeom>
          <a:ln w="19050" cap="flat" cmpd="sng">
            <a:solidFill>
              <a:schemeClr val="tx1"/>
            </a:solidFill>
            <a:prstDash val="solid"/>
            <a:headEnd type="none" w="med" len="med"/>
            <a:tailEnd type="none" w="med" len="med"/>
          </a:ln>
        </p:spPr>
      </p:sp>
      <p:sp>
        <p:nvSpPr>
          <p:cNvPr id="58803" name="直接连接符 58802"/>
          <p:cNvSpPr/>
          <p:nvPr/>
        </p:nvSpPr>
        <p:spPr>
          <a:xfrm>
            <a:off x="7450138" y="3576638"/>
            <a:ext cx="0" cy="114300"/>
          </a:xfrm>
          <a:prstGeom prst="line">
            <a:avLst/>
          </a:prstGeom>
          <a:ln w="19050" cap="flat" cmpd="sng">
            <a:solidFill>
              <a:schemeClr val="tx1"/>
            </a:solidFill>
            <a:prstDash val="solid"/>
            <a:headEnd type="none" w="med" len="med"/>
            <a:tailEnd type="none" w="med" len="med"/>
          </a:ln>
        </p:spPr>
      </p:sp>
      <p:sp>
        <p:nvSpPr>
          <p:cNvPr id="58804" name="直接连接符 58803"/>
          <p:cNvSpPr/>
          <p:nvPr/>
        </p:nvSpPr>
        <p:spPr>
          <a:xfrm>
            <a:off x="7539038" y="3576638"/>
            <a:ext cx="0" cy="114300"/>
          </a:xfrm>
          <a:prstGeom prst="line">
            <a:avLst/>
          </a:prstGeom>
          <a:ln w="19050" cap="flat" cmpd="sng">
            <a:solidFill>
              <a:schemeClr val="tx1"/>
            </a:solidFill>
            <a:prstDash val="solid"/>
            <a:headEnd type="none" w="med" len="med"/>
            <a:tailEnd type="none" w="med" len="med"/>
          </a:ln>
        </p:spPr>
      </p:sp>
      <p:sp>
        <p:nvSpPr>
          <p:cNvPr id="58805" name="直接连接符 58804"/>
          <p:cNvSpPr/>
          <p:nvPr/>
        </p:nvSpPr>
        <p:spPr>
          <a:xfrm>
            <a:off x="7086600" y="3578225"/>
            <a:ext cx="0" cy="114300"/>
          </a:xfrm>
          <a:prstGeom prst="line">
            <a:avLst/>
          </a:prstGeom>
          <a:ln w="19050" cap="flat" cmpd="sng">
            <a:solidFill>
              <a:schemeClr val="tx1"/>
            </a:solidFill>
            <a:prstDash val="solid"/>
            <a:headEnd type="none" w="med" len="med"/>
            <a:tailEnd type="none" w="med" len="med"/>
          </a:ln>
        </p:spPr>
      </p:sp>
      <p:sp>
        <p:nvSpPr>
          <p:cNvPr id="58806" name="矩形 58805"/>
          <p:cNvSpPr/>
          <p:nvPr/>
        </p:nvSpPr>
        <p:spPr>
          <a:xfrm>
            <a:off x="6937375" y="37988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07" name="矩形 58806"/>
          <p:cNvSpPr/>
          <p:nvPr/>
        </p:nvSpPr>
        <p:spPr>
          <a:xfrm>
            <a:off x="7073900" y="37988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08" name="矩形 58807"/>
          <p:cNvSpPr/>
          <p:nvPr/>
        </p:nvSpPr>
        <p:spPr>
          <a:xfrm>
            <a:off x="7210425" y="379730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09" name="矩形 58808"/>
          <p:cNvSpPr/>
          <p:nvPr/>
        </p:nvSpPr>
        <p:spPr>
          <a:xfrm>
            <a:off x="7364413" y="3794125"/>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10" name="矩形 58809"/>
          <p:cNvSpPr/>
          <p:nvPr/>
        </p:nvSpPr>
        <p:spPr>
          <a:xfrm>
            <a:off x="7516813" y="3794125"/>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nvGrpSpPr>
          <p:cNvPr id="58811" name="组合 58810"/>
          <p:cNvGrpSpPr/>
          <p:nvPr/>
        </p:nvGrpSpPr>
        <p:grpSpPr>
          <a:xfrm>
            <a:off x="7600950" y="2070100"/>
            <a:ext cx="690563" cy="931863"/>
            <a:chOff x="4338" y="290"/>
            <a:chExt cx="435" cy="587"/>
          </a:xfrm>
        </p:grpSpPr>
        <p:graphicFrame>
          <p:nvGraphicFramePr>
            <p:cNvPr id="58812" name="对象 5881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099" name="" r:id="rId1" imgW="1305560" imgH="1082675" progId="MS_ClipArt_Gallery.2">
                    <p:embed/>
                  </p:oleObj>
                </mc:Choice>
                <mc:Fallback>
                  <p:oleObj name="" r:id="rId1" imgW="1305560" imgH="1082675" progId="MS_ClipArt_Gallery.2">
                    <p:embed/>
                    <p:pic>
                      <p:nvPicPr>
                        <p:cNvPr id="0" name="图片 3098"/>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13" name="组合 58812"/>
            <p:cNvGrpSpPr/>
            <p:nvPr/>
          </p:nvGrpSpPr>
          <p:grpSpPr>
            <a:xfrm>
              <a:off x="4367" y="357"/>
              <a:ext cx="406" cy="520"/>
              <a:chOff x="4224" y="807"/>
              <a:chExt cx="473" cy="520"/>
            </a:xfrm>
          </p:grpSpPr>
          <p:sp>
            <p:nvSpPr>
              <p:cNvPr id="58814" name="矩形 58813"/>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15" name="文本框 58814"/>
              <p:cNvSpPr txBox="1"/>
              <p:nvPr/>
            </p:nvSpPr>
            <p:spPr>
              <a:xfrm>
                <a:off x="4264" y="807"/>
                <a:ext cx="433" cy="52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a:p>
                <a:pPr algn="ctr">
                  <a:spcBef>
                    <a:spcPct val="0"/>
                  </a:spcBef>
                </a:pPr>
                <a:endParaRPr lang="en-US" altLang="zh-CN" sz="1600">
                  <a:latin typeface="Comic Sans MS" panose="030F0902030302020204" pitchFamily="66" charset="0"/>
                  <a:ea typeface="宋体" pitchFamily="2" charset="-122"/>
                </a:endParaRPr>
              </a:p>
            </p:txBody>
          </p:sp>
        </p:grpSp>
      </p:grpSp>
      <p:grpSp>
        <p:nvGrpSpPr>
          <p:cNvPr id="58816" name="组合 58815"/>
          <p:cNvGrpSpPr/>
          <p:nvPr/>
        </p:nvGrpSpPr>
        <p:grpSpPr>
          <a:xfrm>
            <a:off x="7829550" y="3079750"/>
            <a:ext cx="690563" cy="931863"/>
            <a:chOff x="4338" y="290"/>
            <a:chExt cx="435" cy="587"/>
          </a:xfrm>
        </p:grpSpPr>
        <p:graphicFrame>
          <p:nvGraphicFramePr>
            <p:cNvPr id="58817" name="对象 58816"/>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098" name="" r:id="rId3" imgW="1305560" imgH="1082675" progId="MS_ClipArt_Gallery.2">
                    <p:embed/>
                  </p:oleObj>
                </mc:Choice>
                <mc:Fallback>
                  <p:oleObj name="" r:id="rId3" imgW="1305560" imgH="1082675" progId="MS_ClipArt_Gallery.2">
                    <p:embed/>
                    <p:pic>
                      <p:nvPicPr>
                        <p:cNvPr id="0" name="图片 3097"/>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18" name="组合 58817"/>
            <p:cNvGrpSpPr/>
            <p:nvPr/>
          </p:nvGrpSpPr>
          <p:grpSpPr>
            <a:xfrm>
              <a:off x="4367" y="357"/>
              <a:ext cx="406" cy="520"/>
              <a:chOff x="4224" y="807"/>
              <a:chExt cx="473" cy="520"/>
            </a:xfrm>
          </p:grpSpPr>
          <p:sp>
            <p:nvSpPr>
              <p:cNvPr id="58819" name="矩形 58818"/>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20" name="文本框 58819"/>
              <p:cNvSpPr txBox="1"/>
              <p:nvPr/>
            </p:nvSpPr>
            <p:spPr>
              <a:xfrm>
                <a:off x="4264" y="807"/>
                <a:ext cx="433" cy="52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a:p>
                <a:pPr algn="ctr">
                  <a:spcBef>
                    <a:spcPct val="0"/>
                  </a:spcBef>
                </a:pPr>
                <a:endParaRPr lang="en-US" altLang="zh-CN" sz="1600">
                  <a:latin typeface="Comic Sans MS" panose="030F0902030302020204" pitchFamily="66" charset="0"/>
                  <a:ea typeface="宋体" pitchFamily="2" charset="-122"/>
                </a:endParaRPr>
              </a:p>
            </p:txBody>
          </p:sp>
        </p:grpSp>
      </p:grpSp>
      <p:grpSp>
        <p:nvGrpSpPr>
          <p:cNvPr id="58821" name="组合 58820"/>
          <p:cNvGrpSpPr/>
          <p:nvPr/>
        </p:nvGrpSpPr>
        <p:grpSpPr>
          <a:xfrm>
            <a:off x="7600950" y="4127500"/>
            <a:ext cx="690563" cy="692150"/>
            <a:chOff x="4338" y="290"/>
            <a:chExt cx="435" cy="436"/>
          </a:xfrm>
        </p:grpSpPr>
        <p:graphicFrame>
          <p:nvGraphicFramePr>
            <p:cNvPr id="58822" name="对象 5882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0" name="" r:id="rId4" imgW="1305560" imgH="1082675" progId="MS_ClipArt_Gallery.2">
                    <p:embed/>
                  </p:oleObj>
                </mc:Choice>
                <mc:Fallback>
                  <p:oleObj name="" r:id="rId4" imgW="1305560" imgH="1082675" progId="MS_ClipArt_Gallery.2">
                    <p:embed/>
                    <p:pic>
                      <p:nvPicPr>
                        <p:cNvPr id="0" name="图片 3099"/>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23" name="组合 58822"/>
            <p:cNvGrpSpPr/>
            <p:nvPr/>
          </p:nvGrpSpPr>
          <p:grpSpPr>
            <a:xfrm>
              <a:off x="4367" y="357"/>
              <a:ext cx="406" cy="369"/>
              <a:chOff x="4224" y="807"/>
              <a:chExt cx="473" cy="369"/>
            </a:xfrm>
          </p:grpSpPr>
          <p:sp>
            <p:nvSpPr>
              <p:cNvPr id="58824" name="矩形 58823"/>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25" name="文本框 58824"/>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grpSp>
        <p:nvGrpSpPr>
          <p:cNvPr id="58827" name="组合 58826"/>
          <p:cNvGrpSpPr/>
          <p:nvPr/>
        </p:nvGrpSpPr>
        <p:grpSpPr>
          <a:xfrm>
            <a:off x="5106988" y="3889375"/>
            <a:ext cx="355600" cy="933450"/>
            <a:chOff x="4180" y="783"/>
            <a:chExt cx="150" cy="307"/>
          </a:xfrm>
        </p:grpSpPr>
        <p:sp>
          <p:nvSpPr>
            <p:cNvPr id="58828" name="平行四边形 5882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58829" name="矩形 58828"/>
            <p:cNvSpPr/>
            <p:nvPr/>
          </p:nvSpPr>
          <p:spPr>
            <a:xfrm>
              <a:off x="4256" y="785"/>
              <a:ext cx="69" cy="236"/>
            </a:xfrm>
            <a:prstGeom prst="rect">
              <a:avLst/>
            </a:prstGeom>
            <a:solidFill>
              <a:srgbClr val="33CCCC"/>
            </a:solidFill>
            <a:ln w="9525">
              <a:noFill/>
            </a:ln>
          </p:spPr>
          <p:txBody>
            <a:bodyPr/>
            <a:p>
              <a:endParaRPr lang="zh-CN" altLang="en-US"/>
            </a:p>
          </p:txBody>
        </p:sp>
        <p:sp>
          <p:nvSpPr>
            <p:cNvPr id="58830" name="矩形 5882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831" name="平行四边形 5883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832" name="直接连接符 5883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58833" name="直接连接符 5883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58834" name="矩形 5883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58835" name="矩形 58834"/>
            <p:cNvSpPr/>
            <p:nvPr/>
          </p:nvSpPr>
          <p:spPr>
            <a:xfrm>
              <a:off x="4202" y="924"/>
              <a:ext cx="48" cy="48"/>
            </a:xfrm>
            <a:prstGeom prst="rect">
              <a:avLst/>
            </a:prstGeom>
            <a:solidFill>
              <a:schemeClr val="bg1"/>
            </a:solidFill>
            <a:ln w="9525">
              <a:noFill/>
            </a:ln>
          </p:spPr>
          <p:txBody>
            <a:bodyPr/>
            <a:p>
              <a:endParaRPr lang="zh-CN" altLang="en-US"/>
            </a:p>
          </p:txBody>
        </p:sp>
      </p:grpSp>
      <p:sp>
        <p:nvSpPr>
          <p:cNvPr id="58837" name="矩形 58836"/>
          <p:cNvSpPr/>
          <p:nvPr/>
        </p:nvSpPr>
        <p:spPr>
          <a:xfrm>
            <a:off x="4860925" y="4398963"/>
            <a:ext cx="809625" cy="100965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38" name="文本框 58837"/>
          <p:cNvSpPr txBox="1"/>
          <p:nvPr/>
        </p:nvSpPr>
        <p:spPr>
          <a:xfrm>
            <a:off x="4886325" y="4375150"/>
            <a:ext cx="793750" cy="581025"/>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en-US" altLang="zh-CN" sz="1600">
              <a:latin typeface="Comic Sans MS" panose="030F0902030302020204" pitchFamily="66" charset="0"/>
              <a:ea typeface="宋体" pitchFamily="2" charset="-122"/>
            </a:endParaRPr>
          </a:p>
        </p:txBody>
      </p:sp>
      <p:sp>
        <p:nvSpPr>
          <p:cNvPr id="58839" name="矩形 58838"/>
          <p:cNvSpPr/>
          <p:nvPr/>
        </p:nvSpPr>
        <p:spPr>
          <a:xfrm>
            <a:off x="4899025" y="4960938"/>
            <a:ext cx="714375" cy="19050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58840" name="直接连接符 58839"/>
          <p:cNvSpPr/>
          <p:nvPr/>
        </p:nvSpPr>
        <p:spPr>
          <a:xfrm>
            <a:off x="4976813" y="5005388"/>
            <a:ext cx="0" cy="114300"/>
          </a:xfrm>
          <a:prstGeom prst="line">
            <a:avLst/>
          </a:prstGeom>
          <a:ln w="19050" cap="flat" cmpd="sng">
            <a:solidFill>
              <a:schemeClr val="tx1"/>
            </a:solidFill>
            <a:prstDash val="solid"/>
            <a:headEnd type="none" w="med" len="med"/>
            <a:tailEnd type="none" w="med" len="med"/>
          </a:ln>
        </p:spPr>
      </p:sp>
      <p:sp>
        <p:nvSpPr>
          <p:cNvPr id="58841" name="直接连接符 58840"/>
          <p:cNvSpPr/>
          <p:nvPr/>
        </p:nvSpPr>
        <p:spPr>
          <a:xfrm>
            <a:off x="5149850" y="5003800"/>
            <a:ext cx="0" cy="114300"/>
          </a:xfrm>
          <a:prstGeom prst="line">
            <a:avLst/>
          </a:prstGeom>
          <a:ln w="19050" cap="flat" cmpd="sng">
            <a:solidFill>
              <a:schemeClr val="tx1"/>
            </a:solidFill>
            <a:prstDash val="solid"/>
            <a:headEnd type="none" w="med" len="med"/>
            <a:tailEnd type="none" w="med" len="med"/>
          </a:ln>
        </p:spPr>
      </p:sp>
      <p:sp>
        <p:nvSpPr>
          <p:cNvPr id="58842" name="直接连接符 58841"/>
          <p:cNvSpPr/>
          <p:nvPr/>
        </p:nvSpPr>
        <p:spPr>
          <a:xfrm>
            <a:off x="5237163" y="5006975"/>
            <a:ext cx="0" cy="114300"/>
          </a:xfrm>
          <a:prstGeom prst="line">
            <a:avLst/>
          </a:prstGeom>
          <a:ln w="19050" cap="flat" cmpd="sng">
            <a:solidFill>
              <a:schemeClr val="tx1"/>
            </a:solidFill>
            <a:prstDash val="solid"/>
            <a:headEnd type="none" w="med" len="med"/>
            <a:tailEnd type="none" w="med" len="med"/>
          </a:ln>
        </p:spPr>
      </p:sp>
      <p:sp>
        <p:nvSpPr>
          <p:cNvPr id="58843" name="直接连接符 58842"/>
          <p:cNvSpPr/>
          <p:nvPr/>
        </p:nvSpPr>
        <p:spPr>
          <a:xfrm>
            <a:off x="5327650" y="5003800"/>
            <a:ext cx="0" cy="114300"/>
          </a:xfrm>
          <a:prstGeom prst="line">
            <a:avLst/>
          </a:prstGeom>
          <a:ln w="19050" cap="flat" cmpd="sng">
            <a:solidFill>
              <a:schemeClr val="tx1"/>
            </a:solidFill>
            <a:prstDash val="solid"/>
            <a:headEnd type="none" w="med" len="med"/>
            <a:tailEnd type="none" w="med" len="med"/>
          </a:ln>
        </p:spPr>
      </p:sp>
      <p:sp>
        <p:nvSpPr>
          <p:cNvPr id="58844" name="直接连接符 58843"/>
          <p:cNvSpPr/>
          <p:nvPr/>
        </p:nvSpPr>
        <p:spPr>
          <a:xfrm>
            <a:off x="5424488" y="5003800"/>
            <a:ext cx="0" cy="114300"/>
          </a:xfrm>
          <a:prstGeom prst="line">
            <a:avLst/>
          </a:prstGeom>
          <a:ln w="19050" cap="flat" cmpd="sng">
            <a:solidFill>
              <a:schemeClr val="tx1"/>
            </a:solidFill>
            <a:prstDash val="solid"/>
            <a:headEnd type="none" w="med" len="med"/>
            <a:tailEnd type="none" w="med" len="med"/>
          </a:ln>
        </p:spPr>
      </p:sp>
      <p:sp>
        <p:nvSpPr>
          <p:cNvPr id="58845" name="直接连接符 58844"/>
          <p:cNvSpPr/>
          <p:nvPr/>
        </p:nvSpPr>
        <p:spPr>
          <a:xfrm>
            <a:off x="5513388" y="5003800"/>
            <a:ext cx="0" cy="114300"/>
          </a:xfrm>
          <a:prstGeom prst="line">
            <a:avLst/>
          </a:prstGeom>
          <a:ln w="19050" cap="flat" cmpd="sng">
            <a:solidFill>
              <a:schemeClr val="tx1"/>
            </a:solidFill>
            <a:prstDash val="solid"/>
            <a:headEnd type="none" w="med" len="med"/>
            <a:tailEnd type="none" w="med" len="med"/>
          </a:ln>
        </p:spPr>
      </p:sp>
      <p:sp>
        <p:nvSpPr>
          <p:cNvPr id="58846" name="直接连接符 58845"/>
          <p:cNvSpPr/>
          <p:nvPr/>
        </p:nvSpPr>
        <p:spPr>
          <a:xfrm>
            <a:off x="5060950" y="5005388"/>
            <a:ext cx="0" cy="114300"/>
          </a:xfrm>
          <a:prstGeom prst="line">
            <a:avLst/>
          </a:prstGeom>
          <a:ln w="19050" cap="flat" cmpd="sng">
            <a:solidFill>
              <a:schemeClr val="tx1"/>
            </a:solidFill>
            <a:prstDash val="solid"/>
            <a:headEnd type="none" w="med" len="med"/>
            <a:tailEnd type="none" w="med" len="med"/>
          </a:ln>
        </p:spPr>
      </p:sp>
      <p:sp>
        <p:nvSpPr>
          <p:cNvPr id="58847" name="矩形 58846"/>
          <p:cNvSpPr/>
          <p:nvPr/>
        </p:nvSpPr>
        <p:spPr>
          <a:xfrm>
            <a:off x="4911725" y="522605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48" name="矩形 58847"/>
          <p:cNvSpPr/>
          <p:nvPr/>
        </p:nvSpPr>
        <p:spPr>
          <a:xfrm>
            <a:off x="5048250" y="522605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49" name="矩形 58848"/>
          <p:cNvSpPr/>
          <p:nvPr/>
        </p:nvSpPr>
        <p:spPr>
          <a:xfrm>
            <a:off x="5184775" y="5224463"/>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50" name="矩形 58849"/>
          <p:cNvSpPr/>
          <p:nvPr/>
        </p:nvSpPr>
        <p:spPr>
          <a:xfrm>
            <a:off x="5338763" y="52212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51" name="矩形 58850"/>
          <p:cNvSpPr/>
          <p:nvPr/>
        </p:nvSpPr>
        <p:spPr>
          <a:xfrm>
            <a:off x="5491163" y="52212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nvGrpSpPr>
          <p:cNvPr id="58852" name="组合 58851"/>
          <p:cNvGrpSpPr/>
          <p:nvPr/>
        </p:nvGrpSpPr>
        <p:grpSpPr>
          <a:xfrm>
            <a:off x="5829300" y="4994275"/>
            <a:ext cx="690563" cy="692150"/>
            <a:chOff x="4338" y="290"/>
            <a:chExt cx="435" cy="436"/>
          </a:xfrm>
        </p:grpSpPr>
        <p:graphicFrame>
          <p:nvGraphicFramePr>
            <p:cNvPr id="58853" name="对象 58852"/>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2" name="" r:id="rId5" imgW="1305560" imgH="1082675" progId="MS_ClipArt_Gallery.2">
                    <p:embed/>
                  </p:oleObj>
                </mc:Choice>
                <mc:Fallback>
                  <p:oleObj name="" r:id="rId5" imgW="1305560" imgH="1082675" progId="MS_ClipArt_Gallery.2">
                    <p:embed/>
                    <p:pic>
                      <p:nvPicPr>
                        <p:cNvPr id="0" name="图片 3101"/>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54" name="组合 58853"/>
            <p:cNvGrpSpPr/>
            <p:nvPr/>
          </p:nvGrpSpPr>
          <p:grpSpPr>
            <a:xfrm>
              <a:off x="4367" y="357"/>
              <a:ext cx="406" cy="369"/>
              <a:chOff x="4224" y="807"/>
              <a:chExt cx="473" cy="369"/>
            </a:xfrm>
          </p:grpSpPr>
          <p:sp>
            <p:nvSpPr>
              <p:cNvPr id="58855" name="矩形 58854"/>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56" name="文本框 58855"/>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grpSp>
        <p:nvGrpSpPr>
          <p:cNvPr id="58857" name="组合 58856"/>
          <p:cNvGrpSpPr/>
          <p:nvPr/>
        </p:nvGrpSpPr>
        <p:grpSpPr>
          <a:xfrm>
            <a:off x="4991100" y="5499100"/>
            <a:ext cx="650875" cy="692150"/>
            <a:chOff x="4338" y="290"/>
            <a:chExt cx="410" cy="436"/>
          </a:xfrm>
        </p:grpSpPr>
        <p:graphicFrame>
          <p:nvGraphicFramePr>
            <p:cNvPr id="58858" name="对象 58857"/>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1" name="" r:id="rId6" imgW="1305560" imgH="1082675" progId="MS_ClipArt_Gallery.2">
                    <p:embed/>
                  </p:oleObj>
                </mc:Choice>
                <mc:Fallback>
                  <p:oleObj name="" r:id="rId6" imgW="1305560" imgH="1082675" progId="MS_ClipArt_Gallery.2">
                    <p:embed/>
                    <p:pic>
                      <p:nvPicPr>
                        <p:cNvPr id="0" name="图片 3100"/>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59" name="组合 58858"/>
            <p:cNvGrpSpPr/>
            <p:nvPr/>
          </p:nvGrpSpPr>
          <p:grpSpPr>
            <a:xfrm>
              <a:off x="4367" y="357"/>
              <a:ext cx="381" cy="369"/>
              <a:chOff x="4224" y="807"/>
              <a:chExt cx="444" cy="369"/>
            </a:xfrm>
          </p:grpSpPr>
          <p:sp>
            <p:nvSpPr>
              <p:cNvPr id="58860" name="矩形 58859"/>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61" name="文本框 58860"/>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grpSp>
        <p:nvGrpSpPr>
          <p:cNvPr id="58862" name="组合 58861"/>
          <p:cNvGrpSpPr/>
          <p:nvPr/>
        </p:nvGrpSpPr>
        <p:grpSpPr>
          <a:xfrm>
            <a:off x="4876800" y="1631950"/>
            <a:ext cx="819150" cy="1501775"/>
            <a:chOff x="3486" y="2522"/>
            <a:chExt cx="516" cy="946"/>
          </a:xfrm>
        </p:grpSpPr>
        <p:grpSp>
          <p:nvGrpSpPr>
            <p:cNvPr id="58863" name="组合 58862"/>
            <p:cNvGrpSpPr/>
            <p:nvPr/>
          </p:nvGrpSpPr>
          <p:grpSpPr>
            <a:xfrm>
              <a:off x="3631" y="2522"/>
              <a:ext cx="224" cy="588"/>
              <a:chOff x="4180" y="783"/>
              <a:chExt cx="150" cy="307"/>
            </a:xfrm>
          </p:grpSpPr>
          <p:sp>
            <p:nvSpPr>
              <p:cNvPr id="58864" name="平行四边形 58863"/>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58865" name="矩形 58864"/>
              <p:cNvSpPr/>
              <p:nvPr/>
            </p:nvSpPr>
            <p:spPr>
              <a:xfrm>
                <a:off x="4256" y="785"/>
                <a:ext cx="69" cy="236"/>
              </a:xfrm>
              <a:prstGeom prst="rect">
                <a:avLst/>
              </a:prstGeom>
              <a:solidFill>
                <a:srgbClr val="33CCCC"/>
              </a:solidFill>
              <a:ln w="9525">
                <a:noFill/>
              </a:ln>
            </p:spPr>
            <p:txBody>
              <a:bodyPr/>
              <a:p>
                <a:endParaRPr lang="zh-CN" altLang="en-US"/>
              </a:p>
            </p:txBody>
          </p:sp>
          <p:sp>
            <p:nvSpPr>
              <p:cNvPr id="58866" name="矩形 58865"/>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867" name="平行四边形 58866"/>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58868" name="直接连接符 58867"/>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58869" name="直接连接符 58868"/>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58870" name="矩形 58869"/>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58871" name="矩形 58870"/>
              <p:cNvSpPr/>
              <p:nvPr/>
            </p:nvSpPr>
            <p:spPr>
              <a:xfrm>
                <a:off x="4202" y="924"/>
                <a:ext cx="48" cy="48"/>
              </a:xfrm>
              <a:prstGeom prst="rect">
                <a:avLst/>
              </a:prstGeom>
              <a:solidFill>
                <a:schemeClr val="bg1"/>
              </a:solidFill>
              <a:ln w="9525">
                <a:noFill/>
              </a:ln>
            </p:spPr>
            <p:txBody>
              <a:bodyPr/>
              <a:p>
                <a:endParaRPr lang="zh-CN" altLang="en-US"/>
              </a:p>
            </p:txBody>
          </p:sp>
        </p:grpSp>
        <p:grpSp>
          <p:nvGrpSpPr>
            <p:cNvPr id="58872" name="组合 58871"/>
            <p:cNvGrpSpPr/>
            <p:nvPr/>
          </p:nvGrpSpPr>
          <p:grpSpPr>
            <a:xfrm>
              <a:off x="3486" y="2797"/>
              <a:ext cx="516" cy="671"/>
              <a:chOff x="4290" y="2617"/>
              <a:chExt cx="516" cy="671"/>
            </a:xfrm>
          </p:grpSpPr>
          <p:sp>
            <p:nvSpPr>
              <p:cNvPr id="58873" name="矩形 58872"/>
              <p:cNvSpPr/>
              <p:nvPr/>
            </p:nvSpPr>
            <p:spPr>
              <a:xfrm>
                <a:off x="4296" y="2652"/>
                <a:ext cx="510" cy="636"/>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74" name="文本框 58873"/>
              <p:cNvSpPr txBox="1"/>
              <p:nvPr/>
            </p:nvSpPr>
            <p:spPr>
              <a:xfrm>
                <a:off x="4290" y="2617"/>
                <a:ext cx="500"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sz="1600" dirty="0">
                  <a:latin typeface="Comic Sans MS" panose="030F0902030302020204" pitchFamily="66" charset="0"/>
                  <a:ea typeface="宋体" pitchFamily="2" charset="-122"/>
                </a:endParaRPr>
              </a:p>
            </p:txBody>
          </p:sp>
          <p:sp>
            <p:nvSpPr>
              <p:cNvPr id="58875" name="矩形 58874"/>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58876" name="直接连接符 58875"/>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58877" name="直接连接符 58876"/>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58878" name="直接连接符 58877"/>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58879" name="直接连接符 58878"/>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58880" name="直接连接符 58879"/>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58881" name="直接连接符 58880"/>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58882" name="直接连接符 58881"/>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58883" name="矩形 58882"/>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84" name="矩形 58883"/>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85" name="矩形 58884"/>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86" name="矩形 58885"/>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58887" name="矩形 58886"/>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grpSp>
      <p:grpSp>
        <p:nvGrpSpPr>
          <p:cNvPr id="58888" name="组合 58887"/>
          <p:cNvGrpSpPr/>
          <p:nvPr/>
        </p:nvGrpSpPr>
        <p:grpSpPr>
          <a:xfrm>
            <a:off x="5619750" y="1374775"/>
            <a:ext cx="690563" cy="692150"/>
            <a:chOff x="4338" y="290"/>
            <a:chExt cx="435" cy="436"/>
          </a:xfrm>
        </p:grpSpPr>
        <p:graphicFrame>
          <p:nvGraphicFramePr>
            <p:cNvPr id="58889" name="对象 58888"/>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3" name="" r:id="rId7" imgW="1305560" imgH="1082675" progId="MS_ClipArt_Gallery.2">
                    <p:embed/>
                  </p:oleObj>
                </mc:Choice>
                <mc:Fallback>
                  <p:oleObj name="" r:id="rId7" imgW="1305560" imgH="1082675" progId="MS_ClipArt_Gallery.2">
                    <p:embed/>
                    <p:pic>
                      <p:nvPicPr>
                        <p:cNvPr id="0" name="图片 3102"/>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58890" name="组合 58889"/>
            <p:cNvGrpSpPr/>
            <p:nvPr/>
          </p:nvGrpSpPr>
          <p:grpSpPr>
            <a:xfrm>
              <a:off x="4367" y="357"/>
              <a:ext cx="406" cy="369"/>
              <a:chOff x="4224" y="807"/>
              <a:chExt cx="473" cy="369"/>
            </a:xfrm>
          </p:grpSpPr>
          <p:sp>
            <p:nvSpPr>
              <p:cNvPr id="58891" name="矩形 58890"/>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58892" name="文本框 58891"/>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sp>
        <p:nvSpPr>
          <p:cNvPr id="58893" name="直接连接符 58892"/>
          <p:cNvSpPr/>
          <p:nvPr/>
        </p:nvSpPr>
        <p:spPr>
          <a:xfrm flipV="1">
            <a:off x="5724525" y="3676650"/>
            <a:ext cx="1123950" cy="1085850"/>
          </a:xfrm>
          <a:prstGeom prst="line">
            <a:avLst/>
          </a:prstGeom>
          <a:ln w="28575" cap="flat" cmpd="sng">
            <a:solidFill>
              <a:srgbClr val="FF0000"/>
            </a:solidFill>
            <a:prstDash val="solid"/>
            <a:headEnd type="triangle" w="med" len="med"/>
            <a:tailEnd type="triangle" w="med" len="med"/>
          </a:ln>
        </p:spPr>
      </p:sp>
      <p:sp>
        <p:nvSpPr>
          <p:cNvPr id="58894" name="直接连接符 58893"/>
          <p:cNvSpPr/>
          <p:nvPr/>
        </p:nvSpPr>
        <p:spPr>
          <a:xfrm flipH="1" flipV="1">
            <a:off x="4981575" y="3152775"/>
            <a:ext cx="0" cy="1247775"/>
          </a:xfrm>
          <a:prstGeom prst="line">
            <a:avLst/>
          </a:prstGeom>
          <a:ln w="28575" cap="flat" cmpd="sng">
            <a:solidFill>
              <a:srgbClr val="FF0000"/>
            </a:solidFill>
            <a:prstDash val="solid"/>
            <a:headEnd type="triangle" w="med" len="med"/>
            <a:tailEnd type="triangle" w="med" len="med"/>
          </a:ln>
        </p:spPr>
      </p:sp>
      <p:grpSp>
        <p:nvGrpSpPr>
          <p:cNvPr id="58895" name="组合 58894"/>
          <p:cNvGrpSpPr/>
          <p:nvPr/>
        </p:nvGrpSpPr>
        <p:grpSpPr>
          <a:xfrm>
            <a:off x="5821363" y="3970338"/>
            <a:ext cx="1031875" cy="457200"/>
            <a:chOff x="3745" y="2537"/>
            <a:chExt cx="650" cy="288"/>
          </a:xfrm>
        </p:grpSpPr>
        <p:sp>
          <p:nvSpPr>
            <p:cNvPr id="58896" name="矩形 58895"/>
            <p:cNvSpPr/>
            <p:nvPr/>
          </p:nvSpPr>
          <p:spPr>
            <a:xfrm>
              <a:off x="3798" y="2580"/>
              <a:ext cx="540" cy="192"/>
            </a:xfrm>
            <a:prstGeom prst="rect">
              <a:avLst/>
            </a:prstGeom>
            <a:solidFill>
              <a:srgbClr val="FFFFFF"/>
            </a:solidFill>
            <a:ln w="9525">
              <a:noFill/>
            </a:ln>
          </p:spPr>
          <p:txBody>
            <a:bodyPr/>
            <a:p>
              <a:endParaRPr lang="zh-CN" altLang="en-US"/>
            </a:p>
          </p:txBody>
        </p:sp>
        <p:sp>
          <p:nvSpPr>
            <p:cNvPr id="58897" name="文本框 58896"/>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grpSp>
        <p:nvGrpSpPr>
          <p:cNvPr id="58898" name="组合 58897"/>
          <p:cNvGrpSpPr/>
          <p:nvPr/>
        </p:nvGrpSpPr>
        <p:grpSpPr>
          <a:xfrm>
            <a:off x="5783263" y="2713038"/>
            <a:ext cx="1031875" cy="457200"/>
            <a:chOff x="3745" y="2537"/>
            <a:chExt cx="650" cy="288"/>
          </a:xfrm>
        </p:grpSpPr>
        <p:sp>
          <p:nvSpPr>
            <p:cNvPr id="58899" name="矩形 58898"/>
            <p:cNvSpPr/>
            <p:nvPr/>
          </p:nvSpPr>
          <p:spPr>
            <a:xfrm>
              <a:off x="3798" y="2580"/>
              <a:ext cx="540" cy="192"/>
            </a:xfrm>
            <a:prstGeom prst="rect">
              <a:avLst/>
            </a:prstGeom>
            <a:solidFill>
              <a:srgbClr val="FFFFFF"/>
            </a:solidFill>
            <a:ln w="9525">
              <a:noFill/>
            </a:ln>
          </p:spPr>
          <p:txBody>
            <a:bodyPr/>
            <a:p>
              <a:endParaRPr lang="zh-CN" altLang="en-US"/>
            </a:p>
          </p:txBody>
        </p:sp>
        <p:sp>
          <p:nvSpPr>
            <p:cNvPr id="58900" name="文本框 58899"/>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grpSp>
        <p:nvGrpSpPr>
          <p:cNvPr id="58901" name="组合 58900"/>
          <p:cNvGrpSpPr/>
          <p:nvPr/>
        </p:nvGrpSpPr>
        <p:grpSpPr>
          <a:xfrm>
            <a:off x="4459288" y="3427413"/>
            <a:ext cx="1031875" cy="457200"/>
            <a:chOff x="3745" y="2537"/>
            <a:chExt cx="650" cy="288"/>
          </a:xfrm>
        </p:grpSpPr>
        <p:sp>
          <p:nvSpPr>
            <p:cNvPr id="58902" name="矩形 58901"/>
            <p:cNvSpPr/>
            <p:nvPr/>
          </p:nvSpPr>
          <p:spPr>
            <a:xfrm>
              <a:off x="3798" y="2580"/>
              <a:ext cx="540" cy="192"/>
            </a:xfrm>
            <a:prstGeom prst="rect">
              <a:avLst/>
            </a:prstGeom>
            <a:solidFill>
              <a:srgbClr val="FFFFFF"/>
            </a:solidFill>
            <a:ln w="9525">
              <a:noFill/>
            </a:ln>
          </p:spPr>
          <p:txBody>
            <a:bodyPr/>
            <a:p>
              <a:endParaRPr lang="zh-CN" altLang="en-US"/>
            </a:p>
          </p:txBody>
        </p:sp>
        <p:sp>
          <p:nvSpPr>
            <p:cNvPr id="58903" name="文本框 58902"/>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59394" name="标题 59393"/>
          <p:cNvSpPr>
            <a:spLocks noGrp="1"/>
          </p:cNvSpPr>
          <p:nvPr>
            <p:ph type="title"/>
          </p:nvPr>
        </p:nvSpPr>
        <p:spPr>
          <a:xfrm>
            <a:off x="409575" y="228600"/>
            <a:ext cx="7772400" cy="1143000"/>
          </a:xfrm>
        </p:spPr>
        <p:txBody>
          <a:bodyPr anchor="ctr" anchorCtr="0"/>
          <a:p>
            <a:r>
              <a:rPr lang="zh-CN" altLang="en-US" sz="3600" dirty="0"/>
              <a:t>电子邮件</a:t>
            </a:r>
            <a:r>
              <a:rPr lang="en-US" altLang="zh-CN" sz="3600"/>
              <a:t>: </a:t>
            </a:r>
            <a:r>
              <a:rPr lang="zh-CN" altLang="en-US" sz="3600" dirty="0"/>
              <a:t>邮件服务器</a:t>
            </a:r>
            <a:endParaRPr lang="zh-CN" altLang="en-US" dirty="0"/>
          </a:p>
        </p:txBody>
      </p:sp>
      <p:sp>
        <p:nvSpPr>
          <p:cNvPr id="59395" name="文本占位符 59394"/>
          <p:cNvSpPr>
            <a:spLocks noGrp="1"/>
          </p:cNvSpPr>
          <p:nvPr>
            <p:ph type="body" sz="half" idx="1"/>
          </p:nvPr>
        </p:nvSpPr>
        <p:spPr>
          <a:xfrm>
            <a:off x="533400" y="1600200"/>
            <a:ext cx="3933825" cy="4648200"/>
          </a:xfrm>
        </p:spPr>
        <p:txBody>
          <a:bodyPr/>
          <a:p>
            <a:pPr>
              <a:buClr>
                <a:schemeClr val="accent2"/>
              </a:buClr>
              <a:buSzPct val="85000"/>
              <a:buFont typeface="ZapfDingbats" pitchFamily="82" charset="2"/>
              <a:buNone/>
            </a:pPr>
            <a:r>
              <a:rPr lang="zh-CN" altLang="en-US" dirty="0">
                <a:solidFill>
                  <a:srgbClr val="FF0000"/>
                </a:solidFill>
              </a:rPr>
              <a:t>邮件服务器</a:t>
            </a:r>
            <a:r>
              <a:rPr lang="zh-CN" altLang="en-US" dirty="0"/>
              <a:t> </a:t>
            </a:r>
            <a:endParaRPr lang="zh-CN" altLang="en-US" dirty="0"/>
          </a:p>
          <a:p>
            <a:pPr>
              <a:buClr>
                <a:schemeClr val="accent2"/>
              </a:buClr>
              <a:buSzPct val="85000"/>
              <a:buFont typeface="ZapfDingbats" pitchFamily="82" charset="2"/>
            </a:pPr>
            <a:r>
              <a:rPr lang="zh-CN" altLang="en-US" sz="2400" b="1" dirty="0">
                <a:solidFill>
                  <a:schemeClr val="accent6"/>
                </a:solidFill>
              </a:rPr>
              <a:t>邮箱</a:t>
            </a:r>
            <a:r>
              <a:rPr lang="zh-CN" altLang="en-US" sz="2400" dirty="0"/>
              <a:t>包含用户的到达报文</a:t>
            </a:r>
            <a:endParaRPr lang="en-US" altLang="zh-CN" sz="2400"/>
          </a:p>
          <a:p>
            <a:pPr>
              <a:buClr>
                <a:schemeClr val="accent2"/>
              </a:buClr>
              <a:buSzPct val="85000"/>
              <a:buFont typeface="ZapfDingbats" pitchFamily="82" charset="2"/>
            </a:pPr>
            <a:r>
              <a:rPr lang="zh-CN" altLang="en-US" sz="2400" dirty="0"/>
              <a:t>离开</a:t>
            </a:r>
            <a:r>
              <a:rPr lang="en-US" altLang="zh-CN" sz="2400"/>
              <a:t>(</a:t>
            </a:r>
            <a:r>
              <a:rPr lang="zh-CN" altLang="en-US" sz="2400" dirty="0"/>
              <a:t>将发送</a:t>
            </a:r>
            <a:r>
              <a:rPr lang="en-US" altLang="zh-CN" sz="2400"/>
              <a:t>)</a:t>
            </a:r>
            <a:r>
              <a:rPr lang="zh-CN" altLang="en-US" sz="2400" dirty="0"/>
              <a:t>邮件报文的</a:t>
            </a:r>
            <a:r>
              <a:rPr lang="zh-CN" altLang="en-US" sz="2400" b="1" dirty="0">
                <a:solidFill>
                  <a:schemeClr val="accent6"/>
                </a:solidFill>
              </a:rPr>
              <a:t>报文队列</a:t>
            </a:r>
            <a:endParaRPr lang="en-US" altLang="zh-CN" sz="2400"/>
          </a:p>
          <a:p>
            <a:pPr>
              <a:buClr>
                <a:schemeClr val="accent2"/>
              </a:buClr>
              <a:buSzPct val="85000"/>
              <a:buFont typeface="ZapfDingbats" pitchFamily="82" charset="2"/>
            </a:pPr>
            <a:r>
              <a:rPr lang="zh-CN" altLang="en-US" sz="2400" dirty="0"/>
              <a:t>在发送电子邮件报文的邮件服务器之间的</a:t>
            </a:r>
            <a:r>
              <a:rPr lang="en-US" altLang="zh-CN" sz="2400" b="1">
                <a:solidFill>
                  <a:schemeClr val="accent6"/>
                </a:solidFill>
              </a:rPr>
              <a:t>SMTP</a:t>
            </a:r>
            <a:r>
              <a:rPr lang="zh-CN" altLang="en-US" sz="2400" b="1" dirty="0">
                <a:solidFill>
                  <a:schemeClr val="accent6"/>
                </a:solidFill>
              </a:rPr>
              <a:t>协议</a:t>
            </a:r>
            <a:endParaRPr lang="en-US" altLang="zh-CN" sz="2400" b="1">
              <a:solidFill>
                <a:schemeClr val="accent6"/>
              </a:solidFill>
            </a:endParaRPr>
          </a:p>
          <a:p>
            <a:pPr lvl="1">
              <a:buClr>
                <a:schemeClr val="accent2"/>
              </a:buClr>
              <a:buSzPct val="75000"/>
              <a:buFont typeface="ZapfDingbats" pitchFamily="82" charset="2"/>
            </a:pPr>
            <a:r>
              <a:rPr lang="zh-CN" altLang="en-US" dirty="0"/>
              <a:t>客户机：发送邮件服务器</a:t>
            </a:r>
            <a:endParaRPr lang="zh-CN" altLang="en-US" dirty="0"/>
          </a:p>
          <a:p>
            <a:pPr lvl="1">
              <a:buClr>
                <a:schemeClr val="accent2"/>
              </a:buClr>
              <a:buSzPct val="75000"/>
              <a:buFont typeface="ZapfDingbats" pitchFamily="82" charset="2"/>
            </a:pPr>
            <a:r>
              <a:rPr lang="zh-CN" altLang="en-US" dirty="0"/>
              <a:t>服务器：接收邮件的服务器</a:t>
            </a:r>
            <a:endParaRPr lang="en-US" altLang="zh-CN"/>
          </a:p>
        </p:txBody>
      </p:sp>
      <p:sp>
        <p:nvSpPr>
          <p:cNvPr id="76805" name="直接连接符 76804"/>
          <p:cNvSpPr/>
          <p:nvPr/>
        </p:nvSpPr>
        <p:spPr>
          <a:xfrm>
            <a:off x="6026150" y="2552700"/>
            <a:ext cx="1123950" cy="790575"/>
          </a:xfrm>
          <a:prstGeom prst="line">
            <a:avLst/>
          </a:prstGeom>
          <a:ln w="28575" cap="flat" cmpd="sng">
            <a:solidFill>
              <a:srgbClr val="FF0000"/>
            </a:solidFill>
            <a:prstDash val="solid"/>
            <a:headEnd type="triangle" w="med" len="med"/>
            <a:tailEnd type="triangle" w="med" len="med"/>
          </a:ln>
        </p:spPr>
      </p:sp>
      <p:grpSp>
        <p:nvGrpSpPr>
          <p:cNvPr id="76806" name="组合 76805"/>
          <p:cNvGrpSpPr/>
          <p:nvPr/>
        </p:nvGrpSpPr>
        <p:grpSpPr>
          <a:xfrm>
            <a:off x="7418388" y="2479675"/>
            <a:ext cx="355600" cy="933450"/>
            <a:chOff x="4180" y="783"/>
            <a:chExt cx="150" cy="307"/>
          </a:xfrm>
        </p:grpSpPr>
        <p:sp>
          <p:nvSpPr>
            <p:cNvPr id="76807" name="平行四边形 76806"/>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76808" name="矩形 76807"/>
            <p:cNvSpPr/>
            <p:nvPr/>
          </p:nvSpPr>
          <p:spPr>
            <a:xfrm>
              <a:off x="4256" y="785"/>
              <a:ext cx="69" cy="236"/>
            </a:xfrm>
            <a:prstGeom prst="rect">
              <a:avLst/>
            </a:prstGeom>
            <a:solidFill>
              <a:srgbClr val="33CCCC"/>
            </a:solidFill>
            <a:ln w="9525">
              <a:noFill/>
            </a:ln>
          </p:spPr>
          <p:txBody>
            <a:bodyPr/>
            <a:p>
              <a:endParaRPr lang="zh-CN" altLang="en-US"/>
            </a:p>
          </p:txBody>
        </p:sp>
        <p:sp>
          <p:nvSpPr>
            <p:cNvPr id="76809" name="矩形 76808"/>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10" name="平行四边形 76809"/>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11" name="直接连接符 76810"/>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6812" name="直接连接符 76811"/>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813" name="矩形 76812"/>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76814" name="矩形 76813"/>
            <p:cNvSpPr/>
            <p:nvPr/>
          </p:nvSpPr>
          <p:spPr>
            <a:xfrm>
              <a:off x="4202" y="924"/>
              <a:ext cx="48" cy="48"/>
            </a:xfrm>
            <a:prstGeom prst="rect">
              <a:avLst/>
            </a:prstGeom>
            <a:solidFill>
              <a:schemeClr val="bg1"/>
            </a:solidFill>
            <a:ln w="9525">
              <a:noFill/>
            </a:ln>
          </p:spPr>
          <p:txBody>
            <a:bodyPr/>
            <a:p>
              <a:endParaRPr lang="zh-CN" altLang="en-US"/>
            </a:p>
          </p:txBody>
        </p:sp>
      </p:grpSp>
      <p:sp>
        <p:nvSpPr>
          <p:cNvPr id="76815" name="矩形 76814"/>
          <p:cNvSpPr/>
          <p:nvPr/>
        </p:nvSpPr>
        <p:spPr>
          <a:xfrm>
            <a:off x="7188200" y="2971800"/>
            <a:ext cx="809625" cy="100965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16" name="文本框 76815"/>
          <p:cNvSpPr txBox="1"/>
          <p:nvPr/>
        </p:nvSpPr>
        <p:spPr>
          <a:xfrm>
            <a:off x="7180263" y="2947988"/>
            <a:ext cx="793750" cy="581025"/>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en-US" altLang="zh-CN" sz="1600">
              <a:latin typeface="Comic Sans MS" panose="030F0902030302020204" pitchFamily="66" charset="0"/>
              <a:ea typeface="宋体" pitchFamily="2" charset="-122"/>
            </a:endParaRPr>
          </a:p>
        </p:txBody>
      </p:sp>
      <p:sp>
        <p:nvSpPr>
          <p:cNvPr id="76817" name="矩形 76816"/>
          <p:cNvSpPr/>
          <p:nvPr/>
        </p:nvSpPr>
        <p:spPr>
          <a:xfrm>
            <a:off x="7226300" y="3533775"/>
            <a:ext cx="714375" cy="19050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76818" name="直接连接符 76817"/>
          <p:cNvSpPr/>
          <p:nvPr/>
        </p:nvSpPr>
        <p:spPr>
          <a:xfrm>
            <a:off x="7304088" y="3578225"/>
            <a:ext cx="0" cy="114300"/>
          </a:xfrm>
          <a:prstGeom prst="line">
            <a:avLst/>
          </a:prstGeom>
          <a:ln w="19050" cap="flat" cmpd="sng">
            <a:solidFill>
              <a:schemeClr val="tx1"/>
            </a:solidFill>
            <a:prstDash val="solid"/>
            <a:headEnd type="none" w="med" len="med"/>
            <a:tailEnd type="none" w="med" len="med"/>
          </a:ln>
        </p:spPr>
      </p:sp>
      <p:sp>
        <p:nvSpPr>
          <p:cNvPr id="76819" name="直接连接符 76818"/>
          <p:cNvSpPr/>
          <p:nvPr/>
        </p:nvSpPr>
        <p:spPr>
          <a:xfrm>
            <a:off x="7477125" y="3576638"/>
            <a:ext cx="0" cy="114300"/>
          </a:xfrm>
          <a:prstGeom prst="line">
            <a:avLst/>
          </a:prstGeom>
          <a:ln w="19050" cap="flat" cmpd="sng">
            <a:solidFill>
              <a:schemeClr val="tx1"/>
            </a:solidFill>
            <a:prstDash val="solid"/>
            <a:headEnd type="none" w="med" len="med"/>
            <a:tailEnd type="none" w="med" len="med"/>
          </a:ln>
        </p:spPr>
      </p:sp>
      <p:sp>
        <p:nvSpPr>
          <p:cNvPr id="76820" name="直接连接符 76819"/>
          <p:cNvSpPr/>
          <p:nvPr/>
        </p:nvSpPr>
        <p:spPr>
          <a:xfrm>
            <a:off x="7564438" y="3579813"/>
            <a:ext cx="0" cy="114300"/>
          </a:xfrm>
          <a:prstGeom prst="line">
            <a:avLst/>
          </a:prstGeom>
          <a:ln w="19050" cap="flat" cmpd="sng">
            <a:solidFill>
              <a:schemeClr val="tx1"/>
            </a:solidFill>
            <a:prstDash val="solid"/>
            <a:headEnd type="none" w="med" len="med"/>
            <a:tailEnd type="none" w="med" len="med"/>
          </a:ln>
        </p:spPr>
      </p:sp>
      <p:sp>
        <p:nvSpPr>
          <p:cNvPr id="76821" name="直接连接符 76820"/>
          <p:cNvSpPr/>
          <p:nvPr/>
        </p:nvSpPr>
        <p:spPr>
          <a:xfrm>
            <a:off x="7654925" y="3576638"/>
            <a:ext cx="0" cy="114300"/>
          </a:xfrm>
          <a:prstGeom prst="line">
            <a:avLst/>
          </a:prstGeom>
          <a:ln w="19050" cap="flat" cmpd="sng">
            <a:solidFill>
              <a:schemeClr val="tx1"/>
            </a:solidFill>
            <a:prstDash val="solid"/>
            <a:headEnd type="none" w="med" len="med"/>
            <a:tailEnd type="none" w="med" len="med"/>
          </a:ln>
        </p:spPr>
      </p:sp>
      <p:sp>
        <p:nvSpPr>
          <p:cNvPr id="76822" name="直接连接符 76821"/>
          <p:cNvSpPr/>
          <p:nvPr/>
        </p:nvSpPr>
        <p:spPr>
          <a:xfrm>
            <a:off x="7751763" y="3576638"/>
            <a:ext cx="0" cy="114300"/>
          </a:xfrm>
          <a:prstGeom prst="line">
            <a:avLst/>
          </a:prstGeom>
          <a:ln w="19050" cap="flat" cmpd="sng">
            <a:solidFill>
              <a:schemeClr val="tx1"/>
            </a:solidFill>
            <a:prstDash val="solid"/>
            <a:headEnd type="none" w="med" len="med"/>
            <a:tailEnd type="none" w="med" len="med"/>
          </a:ln>
        </p:spPr>
      </p:sp>
      <p:sp>
        <p:nvSpPr>
          <p:cNvPr id="76823" name="直接连接符 76822"/>
          <p:cNvSpPr/>
          <p:nvPr/>
        </p:nvSpPr>
        <p:spPr>
          <a:xfrm>
            <a:off x="7840663" y="3576638"/>
            <a:ext cx="0" cy="114300"/>
          </a:xfrm>
          <a:prstGeom prst="line">
            <a:avLst/>
          </a:prstGeom>
          <a:ln w="19050" cap="flat" cmpd="sng">
            <a:solidFill>
              <a:schemeClr val="tx1"/>
            </a:solidFill>
            <a:prstDash val="solid"/>
            <a:headEnd type="none" w="med" len="med"/>
            <a:tailEnd type="none" w="med" len="med"/>
          </a:ln>
        </p:spPr>
      </p:sp>
      <p:sp>
        <p:nvSpPr>
          <p:cNvPr id="76824" name="直接连接符 76823"/>
          <p:cNvSpPr/>
          <p:nvPr/>
        </p:nvSpPr>
        <p:spPr>
          <a:xfrm>
            <a:off x="7388225" y="3578225"/>
            <a:ext cx="0" cy="114300"/>
          </a:xfrm>
          <a:prstGeom prst="line">
            <a:avLst/>
          </a:prstGeom>
          <a:ln w="19050" cap="flat" cmpd="sng">
            <a:solidFill>
              <a:schemeClr val="tx1"/>
            </a:solidFill>
            <a:prstDash val="solid"/>
            <a:headEnd type="none" w="med" len="med"/>
            <a:tailEnd type="none" w="med" len="med"/>
          </a:ln>
        </p:spPr>
      </p:sp>
      <p:sp>
        <p:nvSpPr>
          <p:cNvPr id="76825" name="矩形 76824"/>
          <p:cNvSpPr/>
          <p:nvPr/>
        </p:nvSpPr>
        <p:spPr>
          <a:xfrm>
            <a:off x="7239000" y="37988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26" name="矩形 76825"/>
          <p:cNvSpPr/>
          <p:nvPr/>
        </p:nvSpPr>
        <p:spPr>
          <a:xfrm>
            <a:off x="7375525" y="37988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27" name="矩形 76826"/>
          <p:cNvSpPr/>
          <p:nvPr/>
        </p:nvSpPr>
        <p:spPr>
          <a:xfrm>
            <a:off x="7512050" y="379730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28" name="矩形 76827"/>
          <p:cNvSpPr/>
          <p:nvPr/>
        </p:nvSpPr>
        <p:spPr>
          <a:xfrm>
            <a:off x="7666038" y="3794125"/>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29" name="矩形 76828"/>
          <p:cNvSpPr/>
          <p:nvPr/>
        </p:nvSpPr>
        <p:spPr>
          <a:xfrm>
            <a:off x="7818438" y="3794125"/>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nvGrpSpPr>
          <p:cNvPr id="76830" name="组合 76829"/>
          <p:cNvGrpSpPr/>
          <p:nvPr/>
        </p:nvGrpSpPr>
        <p:grpSpPr>
          <a:xfrm>
            <a:off x="7902575" y="2070100"/>
            <a:ext cx="690563" cy="931863"/>
            <a:chOff x="4338" y="290"/>
            <a:chExt cx="435" cy="587"/>
          </a:xfrm>
        </p:grpSpPr>
        <p:graphicFrame>
          <p:nvGraphicFramePr>
            <p:cNvPr id="76831" name="对象 76830"/>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5" name="" r:id="rId1" imgW="1305560" imgH="1082675" progId="MS_ClipArt_Gallery.2">
                    <p:embed/>
                  </p:oleObj>
                </mc:Choice>
                <mc:Fallback>
                  <p:oleObj name="" r:id="rId1" imgW="1305560" imgH="1082675" progId="MS_ClipArt_Gallery.2">
                    <p:embed/>
                    <p:pic>
                      <p:nvPicPr>
                        <p:cNvPr id="0" name="图片 3104"/>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832" name="组合 76831"/>
            <p:cNvGrpSpPr/>
            <p:nvPr/>
          </p:nvGrpSpPr>
          <p:grpSpPr>
            <a:xfrm>
              <a:off x="4367" y="357"/>
              <a:ext cx="406" cy="520"/>
              <a:chOff x="4224" y="807"/>
              <a:chExt cx="473" cy="520"/>
            </a:xfrm>
          </p:grpSpPr>
          <p:sp>
            <p:nvSpPr>
              <p:cNvPr id="76833" name="矩形 76832"/>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34" name="文本框 76833"/>
              <p:cNvSpPr txBox="1"/>
              <p:nvPr/>
            </p:nvSpPr>
            <p:spPr>
              <a:xfrm>
                <a:off x="4264" y="807"/>
                <a:ext cx="433" cy="52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a:p>
                <a:pPr algn="ctr">
                  <a:spcBef>
                    <a:spcPct val="0"/>
                  </a:spcBef>
                </a:pPr>
                <a:endParaRPr lang="en-US" altLang="zh-CN" sz="1600">
                  <a:latin typeface="Comic Sans MS" panose="030F0902030302020204" pitchFamily="66" charset="0"/>
                  <a:ea typeface="宋体" pitchFamily="2" charset="-122"/>
                </a:endParaRPr>
              </a:p>
            </p:txBody>
          </p:sp>
        </p:grpSp>
      </p:grpSp>
      <p:grpSp>
        <p:nvGrpSpPr>
          <p:cNvPr id="76835" name="组合 76834"/>
          <p:cNvGrpSpPr/>
          <p:nvPr/>
        </p:nvGrpSpPr>
        <p:grpSpPr>
          <a:xfrm>
            <a:off x="8131175" y="3079750"/>
            <a:ext cx="690563" cy="931863"/>
            <a:chOff x="4338" y="290"/>
            <a:chExt cx="435" cy="587"/>
          </a:xfrm>
        </p:grpSpPr>
        <p:graphicFrame>
          <p:nvGraphicFramePr>
            <p:cNvPr id="76836" name="对象 76835"/>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4" name="" r:id="rId3" imgW="1305560" imgH="1082675" progId="MS_ClipArt_Gallery.2">
                    <p:embed/>
                  </p:oleObj>
                </mc:Choice>
                <mc:Fallback>
                  <p:oleObj name="" r:id="rId3" imgW="1305560" imgH="1082675" progId="MS_ClipArt_Gallery.2">
                    <p:embed/>
                    <p:pic>
                      <p:nvPicPr>
                        <p:cNvPr id="0" name="图片 3103"/>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837" name="组合 76836"/>
            <p:cNvGrpSpPr/>
            <p:nvPr/>
          </p:nvGrpSpPr>
          <p:grpSpPr>
            <a:xfrm>
              <a:off x="4367" y="357"/>
              <a:ext cx="406" cy="520"/>
              <a:chOff x="4224" y="807"/>
              <a:chExt cx="473" cy="520"/>
            </a:xfrm>
          </p:grpSpPr>
          <p:sp>
            <p:nvSpPr>
              <p:cNvPr id="76838" name="矩形 76837"/>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39" name="文本框 76838"/>
              <p:cNvSpPr txBox="1"/>
              <p:nvPr/>
            </p:nvSpPr>
            <p:spPr>
              <a:xfrm>
                <a:off x="4264" y="807"/>
                <a:ext cx="433" cy="52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a:p>
                <a:pPr algn="ctr">
                  <a:spcBef>
                    <a:spcPct val="0"/>
                  </a:spcBef>
                </a:pPr>
                <a:endParaRPr lang="en-US" altLang="zh-CN" sz="1600">
                  <a:latin typeface="Comic Sans MS" panose="030F0902030302020204" pitchFamily="66" charset="0"/>
                  <a:ea typeface="宋体" pitchFamily="2" charset="-122"/>
                </a:endParaRPr>
              </a:p>
            </p:txBody>
          </p:sp>
        </p:grpSp>
      </p:grpSp>
      <p:grpSp>
        <p:nvGrpSpPr>
          <p:cNvPr id="76840" name="组合 76839"/>
          <p:cNvGrpSpPr/>
          <p:nvPr/>
        </p:nvGrpSpPr>
        <p:grpSpPr>
          <a:xfrm>
            <a:off x="7902575" y="4127500"/>
            <a:ext cx="690563" cy="692150"/>
            <a:chOff x="4338" y="290"/>
            <a:chExt cx="435" cy="436"/>
          </a:xfrm>
        </p:grpSpPr>
        <p:graphicFrame>
          <p:nvGraphicFramePr>
            <p:cNvPr id="76841" name="对象 76840"/>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6" name="" r:id="rId4" imgW="1305560" imgH="1082675" progId="MS_ClipArt_Gallery.2">
                    <p:embed/>
                  </p:oleObj>
                </mc:Choice>
                <mc:Fallback>
                  <p:oleObj name="" r:id="rId4" imgW="1305560" imgH="1082675" progId="MS_ClipArt_Gallery.2">
                    <p:embed/>
                    <p:pic>
                      <p:nvPicPr>
                        <p:cNvPr id="0" name="图片 3105"/>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842" name="组合 76841"/>
            <p:cNvGrpSpPr/>
            <p:nvPr/>
          </p:nvGrpSpPr>
          <p:grpSpPr>
            <a:xfrm>
              <a:off x="4367" y="357"/>
              <a:ext cx="406" cy="369"/>
              <a:chOff x="4224" y="807"/>
              <a:chExt cx="473" cy="369"/>
            </a:xfrm>
          </p:grpSpPr>
          <p:sp>
            <p:nvSpPr>
              <p:cNvPr id="76843" name="矩形 76842"/>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44" name="文本框 76843"/>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grpSp>
        <p:nvGrpSpPr>
          <p:cNvPr id="76845" name="组合 76844"/>
          <p:cNvGrpSpPr/>
          <p:nvPr/>
        </p:nvGrpSpPr>
        <p:grpSpPr>
          <a:xfrm>
            <a:off x="5408613" y="3889375"/>
            <a:ext cx="355600" cy="933450"/>
            <a:chOff x="4180" y="783"/>
            <a:chExt cx="150" cy="307"/>
          </a:xfrm>
        </p:grpSpPr>
        <p:sp>
          <p:nvSpPr>
            <p:cNvPr id="76846" name="平行四边形 7684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76847" name="矩形 76846"/>
            <p:cNvSpPr/>
            <p:nvPr/>
          </p:nvSpPr>
          <p:spPr>
            <a:xfrm>
              <a:off x="4256" y="785"/>
              <a:ext cx="69" cy="236"/>
            </a:xfrm>
            <a:prstGeom prst="rect">
              <a:avLst/>
            </a:prstGeom>
            <a:solidFill>
              <a:srgbClr val="33CCCC"/>
            </a:solidFill>
            <a:ln w="9525">
              <a:noFill/>
            </a:ln>
          </p:spPr>
          <p:txBody>
            <a:bodyPr/>
            <a:p>
              <a:endParaRPr lang="zh-CN" altLang="en-US"/>
            </a:p>
          </p:txBody>
        </p:sp>
        <p:sp>
          <p:nvSpPr>
            <p:cNvPr id="76848" name="矩形 7684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49" name="平行四边形 7684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50" name="直接连接符 7684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6851" name="直接连接符 7685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852" name="矩形 7685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76853" name="矩形 76852"/>
            <p:cNvSpPr/>
            <p:nvPr/>
          </p:nvSpPr>
          <p:spPr>
            <a:xfrm>
              <a:off x="4202" y="924"/>
              <a:ext cx="48" cy="48"/>
            </a:xfrm>
            <a:prstGeom prst="rect">
              <a:avLst/>
            </a:prstGeom>
            <a:solidFill>
              <a:schemeClr val="bg1"/>
            </a:solidFill>
            <a:ln w="9525">
              <a:noFill/>
            </a:ln>
          </p:spPr>
          <p:txBody>
            <a:bodyPr/>
            <a:p>
              <a:endParaRPr lang="zh-CN" altLang="en-US"/>
            </a:p>
          </p:txBody>
        </p:sp>
      </p:grpSp>
      <p:sp>
        <p:nvSpPr>
          <p:cNvPr id="76854" name="矩形 76853"/>
          <p:cNvSpPr/>
          <p:nvPr/>
        </p:nvSpPr>
        <p:spPr>
          <a:xfrm>
            <a:off x="5162550" y="4398963"/>
            <a:ext cx="809625" cy="100965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55" name="文本框 76854"/>
          <p:cNvSpPr txBox="1"/>
          <p:nvPr/>
        </p:nvSpPr>
        <p:spPr>
          <a:xfrm>
            <a:off x="5187950" y="4375150"/>
            <a:ext cx="793750" cy="581025"/>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en-US" altLang="zh-CN" sz="1600">
              <a:latin typeface="Comic Sans MS" panose="030F0902030302020204" pitchFamily="66" charset="0"/>
              <a:ea typeface="宋体" pitchFamily="2" charset="-122"/>
            </a:endParaRPr>
          </a:p>
        </p:txBody>
      </p:sp>
      <p:sp>
        <p:nvSpPr>
          <p:cNvPr id="76856" name="矩形 76855"/>
          <p:cNvSpPr/>
          <p:nvPr/>
        </p:nvSpPr>
        <p:spPr>
          <a:xfrm>
            <a:off x="5200650" y="4960938"/>
            <a:ext cx="714375" cy="19050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76857" name="直接连接符 76856"/>
          <p:cNvSpPr/>
          <p:nvPr/>
        </p:nvSpPr>
        <p:spPr>
          <a:xfrm>
            <a:off x="5278438" y="5005388"/>
            <a:ext cx="0" cy="114300"/>
          </a:xfrm>
          <a:prstGeom prst="line">
            <a:avLst/>
          </a:prstGeom>
          <a:ln w="19050" cap="flat" cmpd="sng">
            <a:solidFill>
              <a:schemeClr val="tx1"/>
            </a:solidFill>
            <a:prstDash val="solid"/>
            <a:headEnd type="none" w="med" len="med"/>
            <a:tailEnd type="none" w="med" len="med"/>
          </a:ln>
        </p:spPr>
      </p:sp>
      <p:sp>
        <p:nvSpPr>
          <p:cNvPr id="76858" name="直接连接符 76857"/>
          <p:cNvSpPr/>
          <p:nvPr/>
        </p:nvSpPr>
        <p:spPr>
          <a:xfrm>
            <a:off x="5451475" y="5003800"/>
            <a:ext cx="0" cy="114300"/>
          </a:xfrm>
          <a:prstGeom prst="line">
            <a:avLst/>
          </a:prstGeom>
          <a:ln w="19050" cap="flat" cmpd="sng">
            <a:solidFill>
              <a:schemeClr val="tx1"/>
            </a:solidFill>
            <a:prstDash val="solid"/>
            <a:headEnd type="none" w="med" len="med"/>
            <a:tailEnd type="none" w="med" len="med"/>
          </a:ln>
        </p:spPr>
      </p:sp>
      <p:sp>
        <p:nvSpPr>
          <p:cNvPr id="76859" name="直接连接符 76858"/>
          <p:cNvSpPr/>
          <p:nvPr/>
        </p:nvSpPr>
        <p:spPr>
          <a:xfrm>
            <a:off x="5538788" y="5006975"/>
            <a:ext cx="0" cy="114300"/>
          </a:xfrm>
          <a:prstGeom prst="line">
            <a:avLst/>
          </a:prstGeom>
          <a:ln w="19050" cap="flat" cmpd="sng">
            <a:solidFill>
              <a:schemeClr val="tx1"/>
            </a:solidFill>
            <a:prstDash val="solid"/>
            <a:headEnd type="none" w="med" len="med"/>
            <a:tailEnd type="none" w="med" len="med"/>
          </a:ln>
        </p:spPr>
      </p:sp>
      <p:sp>
        <p:nvSpPr>
          <p:cNvPr id="76860" name="直接连接符 76859"/>
          <p:cNvSpPr/>
          <p:nvPr/>
        </p:nvSpPr>
        <p:spPr>
          <a:xfrm>
            <a:off x="5629275" y="5003800"/>
            <a:ext cx="0" cy="114300"/>
          </a:xfrm>
          <a:prstGeom prst="line">
            <a:avLst/>
          </a:prstGeom>
          <a:ln w="19050" cap="flat" cmpd="sng">
            <a:solidFill>
              <a:schemeClr val="tx1"/>
            </a:solidFill>
            <a:prstDash val="solid"/>
            <a:headEnd type="none" w="med" len="med"/>
            <a:tailEnd type="none" w="med" len="med"/>
          </a:ln>
        </p:spPr>
      </p:sp>
      <p:sp>
        <p:nvSpPr>
          <p:cNvPr id="76861" name="直接连接符 76860"/>
          <p:cNvSpPr/>
          <p:nvPr/>
        </p:nvSpPr>
        <p:spPr>
          <a:xfrm>
            <a:off x="5726113" y="5003800"/>
            <a:ext cx="0" cy="114300"/>
          </a:xfrm>
          <a:prstGeom prst="line">
            <a:avLst/>
          </a:prstGeom>
          <a:ln w="19050" cap="flat" cmpd="sng">
            <a:solidFill>
              <a:schemeClr val="tx1"/>
            </a:solidFill>
            <a:prstDash val="solid"/>
            <a:headEnd type="none" w="med" len="med"/>
            <a:tailEnd type="none" w="med" len="med"/>
          </a:ln>
        </p:spPr>
      </p:sp>
      <p:sp>
        <p:nvSpPr>
          <p:cNvPr id="76862" name="直接连接符 76861"/>
          <p:cNvSpPr/>
          <p:nvPr/>
        </p:nvSpPr>
        <p:spPr>
          <a:xfrm>
            <a:off x="5815013" y="5003800"/>
            <a:ext cx="0" cy="114300"/>
          </a:xfrm>
          <a:prstGeom prst="line">
            <a:avLst/>
          </a:prstGeom>
          <a:ln w="19050" cap="flat" cmpd="sng">
            <a:solidFill>
              <a:schemeClr val="tx1"/>
            </a:solidFill>
            <a:prstDash val="solid"/>
            <a:headEnd type="none" w="med" len="med"/>
            <a:tailEnd type="none" w="med" len="med"/>
          </a:ln>
        </p:spPr>
      </p:sp>
      <p:sp>
        <p:nvSpPr>
          <p:cNvPr id="76863" name="直接连接符 76862"/>
          <p:cNvSpPr/>
          <p:nvPr/>
        </p:nvSpPr>
        <p:spPr>
          <a:xfrm>
            <a:off x="5362575" y="5005388"/>
            <a:ext cx="0" cy="114300"/>
          </a:xfrm>
          <a:prstGeom prst="line">
            <a:avLst/>
          </a:prstGeom>
          <a:ln w="19050" cap="flat" cmpd="sng">
            <a:solidFill>
              <a:schemeClr val="tx1"/>
            </a:solidFill>
            <a:prstDash val="solid"/>
            <a:headEnd type="none" w="med" len="med"/>
            <a:tailEnd type="none" w="med" len="med"/>
          </a:ln>
        </p:spPr>
      </p:sp>
      <p:sp>
        <p:nvSpPr>
          <p:cNvPr id="76864" name="矩形 76863"/>
          <p:cNvSpPr/>
          <p:nvPr/>
        </p:nvSpPr>
        <p:spPr>
          <a:xfrm>
            <a:off x="5213350" y="522605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65" name="矩形 76864"/>
          <p:cNvSpPr/>
          <p:nvPr/>
        </p:nvSpPr>
        <p:spPr>
          <a:xfrm>
            <a:off x="5349875" y="5226050"/>
            <a:ext cx="101600" cy="147638"/>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66" name="矩形 76865"/>
          <p:cNvSpPr/>
          <p:nvPr/>
        </p:nvSpPr>
        <p:spPr>
          <a:xfrm>
            <a:off x="5486400" y="5224463"/>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67" name="矩形 76866"/>
          <p:cNvSpPr/>
          <p:nvPr/>
        </p:nvSpPr>
        <p:spPr>
          <a:xfrm>
            <a:off x="5640388" y="52212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868" name="矩形 76867"/>
          <p:cNvSpPr/>
          <p:nvPr/>
        </p:nvSpPr>
        <p:spPr>
          <a:xfrm>
            <a:off x="5792788" y="5221288"/>
            <a:ext cx="101600" cy="147637"/>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nvGrpSpPr>
          <p:cNvPr id="76869" name="组合 76868"/>
          <p:cNvGrpSpPr/>
          <p:nvPr/>
        </p:nvGrpSpPr>
        <p:grpSpPr>
          <a:xfrm>
            <a:off x="6130925" y="4994275"/>
            <a:ext cx="690563" cy="692150"/>
            <a:chOff x="4338" y="290"/>
            <a:chExt cx="435" cy="436"/>
          </a:xfrm>
        </p:grpSpPr>
        <p:graphicFrame>
          <p:nvGraphicFramePr>
            <p:cNvPr id="76870" name="对象 76869"/>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8" name="" r:id="rId5" imgW="1305560" imgH="1082675" progId="MS_ClipArt_Gallery.2">
                    <p:embed/>
                  </p:oleObj>
                </mc:Choice>
                <mc:Fallback>
                  <p:oleObj name="" r:id="rId5" imgW="1305560" imgH="1082675" progId="MS_ClipArt_Gallery.2">
                    <p:embed/>
                    <p:pic>
                      <p:nvPicPr>
                        <p:cNvPr id="0" name="图片 3107"/>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871" name="组合 76870"/>
            <p:cNvGrpSpPr/>
            <p:nvPr/>
          </p:nvGrpSpPr>
          <p:grpSpPr>
            <a:xfrm>
              <a:off x="4367" y="357"/>
              <a:ext cx="406" cy="369"/>
              <a:chOff x="4224" y="807"/>
              <a:chExt cx="473" cy="369"/>
            </a:xfrm>
          </p:grpSpPr>
          <p:sp>
            <p:nvSpPr>
              <p:cNvPr id="76872" name="矩形 76871"/>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73" name="文本框 76872"/>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grpSp>
        <p:nvGrpSpPr>
          <p:cNvPr id="76874" name="组合 76873"/>
          <p:cNvGrpSpPr/>
          <p:nvPr/>
        </p:nvGrpSpPr>
        <p:grpSpPr>
          <a:xfrm>
            <a:off x="5292725" y="5499100"/>
            <a:ext cx="650875" cy="692150"/>
            <a:chOff x="4338" y="290"/>
            <a:chExt cx="410" cy="436"/>
          </a:xfrm>
        </p:grpSpPr>
        <p:graphicFrame>
          <p:nvGraphicFramePr>
            <p:cNvPr id="76875" name="对象 76874"/>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7" name="" r:id="rId6" imgW="1305560" imgH="1082675" progId="MS_ClipArt_Gallery.2">
                    <p:embed/>
                  </p:oleObj>
                </mc:Choice>
                <mc:Fallback>
                  <p:oleObj name="" r:id="rId6" imgW="1305560" imgH="1082675" progId="MS_ClipArt_Gallery.2">
                    <p:embed/>
                    <p:pic>
                      <p:nvPicPr>
                        <p:cNvPr id="0" name="图片 3106"/>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876" name="组合 76875"/>
            <p:cNvGrpSpPr/>
            <p:nvPr/>
          </p:nvGrpSpPr>
          <p:grpSpPr>
            <a:xfrm>
              <a:off x="4367" y="357"/>
              <a:ext cx="381" cy="369"/>
              <a:chOff x="4224" y="807"/>
              <a:chExt cx="444" cy="369"/>
            </a:xfrm>
          </p:grpSpPr>
          <p:sp>
            <p:nvSpPr>
              <p:cNvPr id="76877" name="矩形 76876"/>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78" name="文本框 76877"/>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grpSp>
        <p:nvGrpSpPr>
          <p:cNvPr id="76879" name="组合 76878"/>
          <p:cNvGrpSpPr/>
          <p:nvPr/>
        </p:nvGrpSpPr>
        <p:grpSpPr>
          <a:xfrm>
            <a:off x="5178425" y="1631950"/>
            <a:ext cx="819150" cy="1501775"/>
            <a:chOff x="3486" y="2522"/>
            <a:chExt cx="516" cy="946"/>
          </a:xfrm>
        </p:grpSpPr>
        <p:grpSp>
          <p:nvGrpSpPr>
            <p:cNvPr id="76880" name="组合 76879"/>
            <p:cNvGrpSpPr/>
            <p:nvPr/>
          </p:nvGrpSpPr>
          <p:grpSpPr>
            <a:xfrm>
              <a:off x="3631" y="2522"/>
              <a:ext cx="224" cy="588"/>
              <a:chOff x="4180" y="783"/>
              <a:chExt cx="150" cy="307"/>
            </a:xfrm>
          </p:grpSpPr>
          <p:sp>
            <p:nvSpPr>
              <p:cNvPr id="76881" name="平行四边形 7688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76882" name="矩形 76881"/>
              <p:cNvSpPr/>
              <p:nvPr/>
            </p:nvSpPr>
            <p:spPr>
              <a:xfrm>
                <a:off x="4256" y="785"/>
                <a:ext cx="69" cy="236"/>
              </a:xfrm>
              <a:prstGeom prst="rect">
                <a:avLst/>
              </a:prstGeom>
              <a:solidFill>
                <a:srgbClr val="33CCCC"/>
              </a:solidFill>
              <a:ln w="9525">
                <a:noFill/>
              </a:ln>
            </p:spPr>
            <p:txBody>
              <a:bodyPr/>
              <a:p>
                <a:endParaRPr lang="zh-CN" altLang="en-US"/>
              </a:p>
            </p:txBody>
          </p:sp>
          <p:sp>
            <p:nvSpPr>
              <p:cNvPr id="76883" name="矩形 7688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84" name="平行四边形 7688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76885" name="直接连接符 7688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6886" name="直接连接符 7688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887" name="矩形 7688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76888" name="矩形 76887"/>
              <p:cNvSpPr/>
              <p:nvPr/>
            </p:nvSpPr>
            <p:spPr>
              <a:xfrm>
                <a:off x="4202" y="924"/>
                <a:ext cx="48" cy="48"/>
              </a:xfrm>
              <a:prstGeom prst="rect">
                <a:avLst/>
              </a:prstGeom>
              <a:solidFill>
                <a:schemeClr val="bg1"/>
              </a:solidFill>
              <a:ln w="9525">
                <a:noFill/>
              </a:ln>
            </p:spPr>
            <p:txBody>
              <a:bodyPr/>
              <a:p>
                <a:endParaRPr lang="zh-CN" altLang="en-US"/>
              </a:p>
            </p:txBody>
          </p:sp>
        </p:grpSp>
        <p:grpSp>
          <p:nvGrpSpPr>
            <p:cNvPr id="76889" name="组合 76888"/>
            <p:cNvGrpSpPr/>
            <p:nvPr/>
          </p:nvGrpSpPr>
          <p:grpSpPr>
            <a:xfrm>
              <a:off x="3486" y="2797"/>
              <a:ext cx="516" cy="671"/>
              <a:chOff x="4290" y="2617"/>
              <a:chExt cx="516" cy="671"/>
            </a:xfrm>
          </p:grpSpPr>
          <p:sp>
            <p:nvSpPr>
              <p:cNvPr id="76890" name="矩形 76889"/>
              <p:cNvSpPr/>
              <p:nvPr/>
            </p:nvSpPr>
            <p:spPr>
              <a:xfrm>
                <a:off x="4296" y="2652"/>
                <a:ext cx="510" cy="636"/>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891" name="文本框 76890"/>
              <p:cNvSpPr txBox="1"/>
              <p:nvPr/>
            </p:nvSpPr>
            <p:spPr>
              <a:xfrm>
                <a:off x="4290" y="2617"/>
                <a:ext cx="500"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sz="1600" dirty="0">
                  <a:latin typeface="Comic Sans MS" panose="030F0902030302020204" pitchFamily="66" charset="0"/>
                  <a:ea typeface="宋体" pitchFamily="2" charset="-122"/>
                </a:endParaRPr>
              </a:p>
            </p:txBody>
          </p:sp>
          <p:sp>
            <p:nvSpPr>
              <p:cNvPr id="76892" name="矩形 7689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76893" name="直接连接符 7689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76894" name="直接连接符 7689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76895" name="直接连接符 7689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76896" name="直接连接符 7689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76897" name="直接连接符 7689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76898" name="直接连接符 7689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76899" name="直接连接符 7689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76900" name="矩形 7689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901" name="矩形 7690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902" name="矩形 7690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903" name="矩形 7690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76904" name="矩形 7690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grpSp>
      <p:grpSp>
        <p:nvGrpSpPr>
          <p:cNvPr id="76905" name="组合 76904"/>
          <p:cNvGrpSpPr/>
          <p:nvPr/>
        </p:nvGrpSpPr>
        <p:grpSpPr>
          <a:xfrm>
            <a:off x="5921375" y="1374775"/>
            <a:ext cx="690563" cy="692150"/>
            <a:chOff x="4338" y="290"/>
            <a:chExt cx="435" cy="436"/>
          </a:xfrm>
        </p:grpSpPr>
        <p:graphicFrame>
          <p:nvGraphicFramePr>
            <p:cNvPr id="76906" name="对象 76905"/>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9" name="" r:id="rId7" imgW="1305560" imgH="1082675" progId="MS_ClipArt_Gallery.2">
                    <p:embed/>
                  </p:oleObj>
                </mc:Choice>
                <mc:Fallback>
                  <p:oleObj name="" r:id="rId7" imgW="1305560" imgH="1082675" progId="MS_ClipArt_Gallery.2">
                    <p:embed/>
                    <p:pic>
                      <p:nvPicPr>
                        <p:cNvPr id="0" name="图片 3108"/>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76907" name="组合 76906"/>
            <p:cNvGrpSpPr/>
            <p:nvPr/>
          </p:nvGrpSpPr>
          <p:grpSpPr>
            <a:xfrm>
              <a:off x="4367" y="357"/>
              <a:ext cx="406" cy="369"/>
              <a:chOff x="4224" y="807"/>
              <a:chExt cx="473" cy="369"/>
            </a:xfrm>
          </p:grpSpPr>
          <p:sp>
            <p:nvSpPr>
              <p:cNvPr id="76908" name="矩形 76907"/>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76909" name="文本框 76908"/>
              <p:cNvSpPr txBox="1"/>
              <p:nvPr/>
            </p:nvSpPr>
            <p:spPr>
              <a:xfrm>
                <a:off x="4264" y="807"/>
                <a:ext cx="433"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sz="1600" dirty="0">
                  <a:latin typeface="Comic Sans MS" panose="030F0902030302020204" pitchFamily="66" charset="0"/>
                  <a:ea typeface="宋体" pitchFamily="2" charset="-122"/>
                </a:endParaRPr>
              </a:p>
            </p:txBody>
          </p:sp>
        </p:grpSp>
      </p:grpSp>
      <p:sp>
        <p:nvSpPr>
          <p:cNvPr id="76910" name="直接连接符 76909"/>
          <p:cNvSpPr/>
          <p:nvPr/>
        </p:nvSpPr>
        <p:spPr>
          <a:xfrm flipV="1">
            <a:off x="6026150" y="3676650"/>
            <a:ext cx="1123950" cy="1085850"/>
          </a:xfrm>
          <a:prstGeom prst="line">
            <a:avLst/>
          </a:prstGeom>
          <a:ln w="28575" cap="flat" cmpd="sng">
            <a:solidFill>
              <a:srgbClr val="FF0000"/>
            </a:solidFill>
            <a:prstDash val="solid"/>
            <a:headEnd type="triangle" w="med" len="med"/>
            <a:tailEnd type="triangle" w="med" len="med"/>
          </a:ln>
        </p:spPr>
      </p:sp>
      <p:sp>
        <p:nvSpPr>
          <p:cNvPr id="76911" name="直接连接符 76910"/>
          <p:cNvSpPr/>
          <p:nvPr/>
        </p:nvSpPr>
        <p:spPr>
          <a:xfrm flipH="1" flipV="1">
            <a:off x="5283200" y="3152775"/>
            <a:ext cx="0" cy="1247775"/>
          </a:xfrm>
          <a:prstGeom prst="line">
            <a:avLst/>
          </a:prstGeom>
          <a:ln w="28575" cap="flat" cmpd="sng">
            <a:solidFill>
              <a:srgbClr val="FF0000"/>
            </a:solidFill>
            <a:prstDash val="solid"/>
            <a:headEnd type="triangle" w="med" len="med"/>
            <a:tailEnd type="triangle" w="med" len="med"/>
          </a:ln>
        </p:spPr>
      </p:sp>
      <p:grpSp>
        <p:nvGrpSpPr>
          <p:cNvPr id="76912" name="组合 76911"/>
          <p:cNvGrpSpPr/>
          <p:nvPr/>
        </p:nvGrpSpPr>
        <p:grpSpPr>
          <a:xfrm>
            <a:off x="6122988" y="3970338"/>
            <a:ext cx="1031875" cy="457200"/>
            <a:chOff x="3745" y="2537"/>
            <a:chExt cx="650" cy="288"/>
          </a:xfrm>
        </p:grpSpPr>
        <p:sp>
          <p:nvSpPr>
            <p:cNvPr id="76913" name="矩形 76912"/>
            <p:cNvSpPr/>
            <p:nvPr/>
          </p:nvSpPr>
          <p:spPr>
            <a:xfrm>
              <a:off x="3798" y="2580"/>
              <a:ext cx="540" cy="192"/>
            </a:xfrm>
            <a:prstGeom prst="rect">
              <a:avLst/>
            </a:prstGeom>
            <a:solidFill>
              <a:srgbClr val="FFFFFF"/>
            </a:solidFill>
            <a:ln w="9525">
              <a:noFill/>
            </a:ln>
          </p:spPr>
          <p:txBody>
            <a:bodyPr/>
            <a:p>
              <a:endParaRPr lang="zh-CN" altLang="en-US"/>
            </a:p>
          </p:txBody>
        </p:sp>
        <p:sp>
          <p:nvSpPr>
            <p:cNvPr id="76914" name="文本框 76913"/>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grpSp>
        <p:nvGrpSpPr>
          <p:cNvPr id="76915" name="组合 76914"/>
          <p:cNvGrpSpPr/>
          <p:nvPr/>
        </p:nvGrpSpPr>
        <p:grpSpPr>
          <a:xfrm>
            <a:off x="6084888" y="2713038"/>
            <a:ext cx="1031875" cy="457200"/>
            <a:chOff x="3745" y="2537"/>
            <a:chExt cx="650" cy="288"/>
          </a:xfrm>
        </p:grpSpPr>
        <p:sp>
          <p:nvSpPr>
            <p:cNvPr id="76916" name="矩形 76915"/>
            <p:cNvSpPr/>
            <p:nvPr/>
          </p:nvSpPr>
          <p:spPr>
            <a:xfrm>
              <a:off x="3798" y="2580"/>
              <a:ext cx="540" cy="192"/>
            </a:xfrm>
            <a:prstGeom prst="rect">
              <a:avLst/>
            </a:prstGeom>
            <a:solidFill>
              <a:srgbClr val="FFFFFF"/>
            </a:solidFill>
            <a:ln w="9525">
              <a:noFill/>
            </a:ln>
          </p:spPr>
          <p:txBody>
            <a:bodyPr/>
            <a:p>
              <a:endParaRPr lang="zh-CN" altLang="en-US"/>
            </a:p>
          </p:txBody>
        </p:sp>
        <p:sp>
          <p:nvSpPr>
            <p:cNvPr id="76917" name="文本框 76916"/>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grpSp>
        <p:nvGrpSpPr>
          <p:cNvPr id="76918" name="组合 76917"/>
          <p:cNvGrpSpPr/>
          <p:nvPr/>
        </p:nvGrpSpPr>
        <p:grpSpPr>
          <a:xfrm>
            <a:off x="4760913" y="3427413"/>
            <a:ext cx="1031875" cy="457200"/>
            <a:chOff x="3745" y="2537"/>
            <a:chExt cx="650" cy="288"/>
          </a:xfrm>
        </p:grpSpPr>
        <p:sp>
          <p:nvSpPr>
            <p:cNvPr id="76919" name="矩形 76918"/>
            <p:cNvSpPr/>
            <p:nvPr/>
          </p:nvSpPr>
          <p:spPr>
            <a:xfrm>
              <a:off x="3798" y="2580"/>
              <a:ext cx="540" cy="192"/>
            </a:xfrm>
            <a:prstGeom prst="rect">
              <a:avLst/>
            </a:prstGeom>
            <a:solidFill>
              <a:srgbClr val="FFFFFF"/>
            </a:solidFill>
            <a:ln w="9525">
              <a:noFill/>
            </a:ln>
          </p:spPr>
          <p:txBody>
            <a:bodyPr/>
            <a:p>
              <a:endParaRPr lang="zh-CN" altLang="en-US"/>
            </a:p>
          </p:txBody>
        </p:sp>
        <p:sp>
          <p:nvSpPr>
            <p:cNvPr id="76920" name="文本框 76919"/>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0418" name="标题 60417"/>
          <p:cNvSpPr>
            <a:spLocks noGrp="1"/>
          </p:cNvSpPr>
          <p:nvPr>
            <p:ph type="title"/>
          </p:nvPr>
        </p:nvSpPr>
        <p:spPr/>
        <p:txBody>
          <a:bodyPr anchor="ctr" anchorCtr="0"/>
          <a:p>
            <a:r>
              <a:rPr lang="zh-CN" altLang="en-US" dirty="0"/>
              <a:t>电子邮件</a:t>
            </a:r>
            <a:r>
              <a:rPr lang="en-US" altLang="zh-CN"/>
              <a:t>: SMTP </a:t>
            </a:r>
            <a:r>
              <a:rPr lang="en-US" altLang="zh-CN" sz="3600"/>
              <a:t>[RFC 2821]</a:t>
            </a:r>
            <a:endParaRPr lang="en-US" altLang="zh-CN" sz="4400"/>
          </a:p>
        </p:txBody>
      </p:sp>
      <p:sp>
        <p:nvSpPr>
          <p:cNvPr id="60419" name="文本占位符 60418"/>
          <p:cNvSpPr>
            <a:spLocks noGrp="1"/>
          </p:cNvSpPr>
          <p:nvPr>
            <p:ph type="body" sz="half" idx="1"/>
          </p:nvPr>
        </p:nvSpPr>
        <p:spPr>
          <a:xfrm>
            <a:off x="533400" y="1600200"/>
            <a:ext cx="7324725" cy="4648200"/>
          </a:xfrm>
        </p:spPr>
        <p:txBody>
          <a:bodyPr/>
          <a:p>
            <a:pPr>
              <a:lnSpc>
                <a:spcPct val="90000"/>
              </a:lnSpc>
              <a:buClr>
                <a:schemeClr val="accent2"/>
              </a:buClr>
              <a:buSzPct val="85000"/>
              <a:buFont typeface="ZapfDingbats" pitchFamily="82" charset="2"/>
            </a:pPr>
            <a:r>
              <a:rPr lang="zh-CN" altLang="en-US" sz="2400" dirty="0"/>
              <a:t>使用</a:t>
            </a:r>
            <a:r>
              <a:rPr lang="en-US" altLang="zh-CN" sz="2400" b="1">
                <a:solidFill>
                  <a:schemeClr val="accent6"/>
                </a:solidFill>
              </a:rPr>
              <a:t>TCP</a:t>
            </a:r>
            <a:r>
              <a:rPr lang="zh-CN" altLang="en-US" sz="2400" dirty="0"/>
              <a:t>从客户机到服务器可靠地传输电子邮件报文，用端口</a:t>
            </a:r>
            <a:r>
              <a:rPr lang="en-US" altLang="zh-CN" sz="2400" b="1">
                <a:solidFill>
                  <a:schemeClr val="accent6"/>
                </a:solidFill>
              </a:rPr>
              <a:t>25</a:t>
            </a:r>
            <a:endParaRPr lang="en-US" altLang="zh-CN" sz="2400"/>
          </a:p>
          <a:p>
            <a:pPr>
              <a:lnSpc>
                <a:spcPct val="90000"/>
              </a:lnSpc>
              <a:buClr>
                <a:schemeClr val="accent2"/>
              </a:buClr>
              <a:buSzPct val="85000"/>
              <a:buFont typeface="ZapfDingbats" pitchFamily="82" charset="2"/>
            </a:pPr>
            <a:r>
              <a:rPr lang="zh-CN" altLang="en-US" sz="2400" b="1" dirty="0">
                <a:solidFill>
                  <a:schemeClr val="accent6"/>
                </a:solidFill>
              </a:rPr>
              <a:t>直接传输</a:t>
            </a:r>
            <a:r>
              <a:rPr lang="zh-CN" altLang="en-US" sz="2400" dirty="0"/>
              <a:t>：发送服务器到接收服务器</a:t>
            </a:r>
            <a:endParaRPr lang="zh-CN" altLang="en-US" sz="2400" dirty="0"/>
          </a:p>
          <a:p>
            <a:pPr>
              <a:lnSpc>
                <a:spcPct val="90000"/>
              </a:lnSpc>
              <a:buClr>
                <a:schemeClr val="accent2"/>
              </a:buClr>
              <a:buSzPct val="85000"/>
              <a:buFont typeface="ZapfDingbats" pitchFamily="82" charset="2"/>
            </a:pPr>
            <a:r>
              <a:rPr lang="zh-CN" altLang="en-US" sz="2400" dirty="0"/>
              <a:t>传输的三个阶段</a:t>
            </a:r>
            <a:endParaRPr lang="zh-CN" altLang="en-US" sz="2400" dirty="0"/>
          </a:p>
          <a:p>
            <a:pPr lvl="1">
              <a:lnSpc>
                <a:spcPct val="90000"/>
              </a:lnSpc>
              <a:buClr>
                <a:schemeClr val="accent2"/>
              </a:buClr>
              <a:buSzPct val="75000"/>
              <a:buFont typeface="ZapfDingbats" pitchFamily="82" charset="2"/>
            </a:pPr>
            <a:r>
              <a:rPr lang="zh-CN" altLang="en-US" b="1" dirty="0">
                <a:solidFill>
                  <a:schemeClr val="accent6"/>
                </a:solidFill>
              </a:rPr>
              <a:t>握手</a:t>
            </a:r>
            <a:r>
              <a:rPr lang="en-US" altLang="zh-CN" b="1">
                <a:solidFill>
                  <a:schemeClr val="accent6"/>
                </a:solidFill>
              </a:rPr>
              <a:t> (</a:t>
            </a:r>
            <a:r>
              <a:rPr lang="zh-CN" altLang="en-US" b="1" dirty="0">
                <a:solidFill>
                  <a:schemeClr val="accent6"/>
                </a:solidFill>
              </a:rPr>
              <a:t>欢迎</a:t>
            </a:r>
            <a:r>
              <a:rPr lang="en-US" altLang="zh-CN" b="1">
                <a:solidFill>
                  <a:schemeClr val="accent6"/>
                </a:solidFill>
              </a:rPr>
              <a:t>)</a:t>
            </a:r>
            <a:endParaRPr lang="en-US" altLang="zh-CN" b="1">
              <a:solidFill>
                <a:schemeClr val="accent6"/>
              </a:solidFill>
            </a:endParaRPr>
          </a:p>
          <a:p>
            <a:pPr lvl="1">
              <a:lnSpc>
                <a:spcPct val="90000"/>
              </a:lnSpc>
              <a:buClr>
                <a:schemeClr val="accent2"/>
              </a:buClr>
              <a:buSzPct val="75000"/>
              <a:buFont typeface="ZapfDingbats" pitchFamily="82" charset="2"/>
            </a:pPr>
            <a:r>
              <a:rPr lang="zh-CN" altLang="en-US" b="1" dirty="0">
                <a:solidFill>
                  <a:schemeClr val="accent6"/>
                </a:solidFill>
              </a:rPr>
              <a:t>报文的传输</a:t>
            </a:r>
            <a:endParaRPr lang="zh-CN" altLang="en-US" b="1" dirty="0">
              <a:solidFill>
                <a:schemeClr val="accent6"/>
              </a:solidFill>
            </a:endParaRPr>
          </a:p>
          <a:p>
            <a:pPr lvl="1">
              <a:lnSpc>
                <a:spcPct val="90000"/>
              </a:lnSpc>
              <a:buClr>
                <a:schemeClr val="accent2"/>
              </a:buClr>
              <a:buSzPct val="75000"/>
              <a:buFont typeface="ZapfDingbats" pitchFamily="82" charset="2"/>
            </a:pPr>
            <a:r>
              <a:rPr lang="zh-CN" altLang="en-US" b="1" dirty="0">
                <a:solidFill>
                  <a:schemeClr val="accent6"/>
                </a:solidFill>
              </a:rPr>
              <a:t>关闭</a:t>
            </a:r>
            <a:endParaRPr lang="zh-CN" altLang="en-US" b="1" dirty="0">
              <a:solidFill>
                <a:schemeClr val="accent6"/>
              </a:solidFill>
            </a:endParaRPr>
          </a:p>
          <a:p>
            <a:pPr>
              <a:lnSpc>
                <a:spcPct val="90000"/>
              </a:lnSpc>
              <a:buClr>
                <a:schemeClr val="accent2"/>
              </a:buClr>
              <a:buSzPct val="85000"/>
              <a:buFont typeface="ZapfDingbats" pitchFamily="82" charset="2"/>
            </a:pPr>
            <a:r>
              <a:rPr lang="zh-CN" altLang="en-US" sz="2400" dirty="0"/>
              <a:t>命令</a:t>
            </a:r>
            <a:r>
              <a:rPr lang="en-US" altLang="zh-CN" sz="2400"/>
              <a:t>/</a:t>
            </a:r>
            <a:r>
              <a:rPr lang="zh-CN" altLang="en-US" sz="2400" dirty="0"/>
              <a:t>响应交互</a:t>
            </a:r>
            <a:endParaRPr lang="en-US" altLang="zh-CN" sz="2400">
              <a:solidFill>
                <a:schemeClr val="accent2"/>
              </a:solidFill>
            </a:endParaRPr>
          </a:p>
          <a:p>
            <a:pPr lvl="1">
              <a:lnSpc>
                <a:spcPct val="90000"/>
              </a:lnSpc>
              <a:buClr>
                <a:schemeClr val="accent2"/>
              </a:buClr>
              <a:buSzPct val="75000"/>
              <a:buFont typeface="ZapfDingbats" pitchFamily="82" charset="2"/>
            </a:pPr>
            <a:r>
              <a:rPr lang="zh-CN" altLang="en-US" dirty="0">
                <a:solidFill>
                  <a:schemeClr val="accent2"/>
                </a:solidFill>
              </a:rPr>
              <a:t>命令</a:t>
            </a:r>
            <a:r>
              <a:rPr lang="en-US" altLang="zh-CN">
                <a:solidFill>
                  <a:schemeClr val="accent2"/>
                </a:solidFill>
              </a:rPr>
              <a:t>:</a:t>
            </a:r>
            <a:r>
              <a:rPr lang="en-US" altLang="zh-CN"/>
              <a:t> ASCII</a:t>
            </a:r>
            <a:r>
              <a:rPr lang="zh-CN" altLang="en-US" dirty="0"/>
              <a:t>文本</a:t>
            </a:r>
            <a:endParaRPr lang="zh-CN" altLang="en-US" dirty="0"/>
          </a:p>
          <a:p>
            <a:pPr lvl="1">
              <a:lnSpc>
                <a:spcPct val="90000"/>
              </a:lnSpc>
              <a:buClr>
                <a:schemeClr val="accent2"/>
              </a:buClr>
              <a:buSzPct val="75000"/>
              <a:buFont typeface="ZapfDingbats" pitchFamily="82" charset="2"/>
            </a:pPr>
            <a:r>
              <a:rPr lang="zh-CN" altLang="en-US" dirty="0">
                <a:solidFill>
                  <a:schemeClr val="accent2"/>
                </a:solidFill>
              </a:rPr>
              <a:t>响应</a:t>
            </a:r>
            <a:r>
              <a:rPr lang="en-US" altLang="zh-CN">
                <a:solidFill>
                  <a:schemeClr val="accent2"/>
                </a:solidFill>
              </a:rPr>
              <a:t>:</a:t>
            </a:r>
            <a:r>
              <a:rPr lang="en-US" altLang="zh-CN"/>
              <a:t> </a:t>
            </a:r>
            <a:r>
              <a:rPr lang="zh-CN" altLang="en-US" dirty="0"/>
              <a:t>状态码和短语</a:t>
            </a:r>
            <a:endParaRPr lang="zh-CN" altLang="en-US" dirty="0"/>
          </a:p>
          <a:p>
            <a:pPr>
              <a:lnSpc>
                <a:spcPct val="90000"/>
              </a:lnSpc>
              <a:buClr>
                <a:schemeClr val="accent2"/>
              </a:buClr>
              <a:buSzPct val="85000"/>
              <a:buFont typeface="ZapfDingbats" pitchFamily="82" charset="2"/>
            </a:pPr>
            <a:r>
              <a:rPr lang="zh-CN" altLang="en-US" dirty="0"/>
              <a:t>报文必须以</a:t>
            </a:r>
            <a:r>
              <a:rPr lang="en-US" altLang="zh-CN" b="1">
                <a:solidFill>
                  <a:schemeClr val="accent6"/>
                </a:solidFill>
              </a:rPr>
              <a:t>7</a:t>
            </a:r>
            <a:r>
              <a:rPr lang="zh-CN" altLang="en-US" b="1" dirty="0">
                <a:solidFill>
                  <a:schemeClr val="accent6"/>
                </a:solidFill>
              </a:rPr>
              <a:t>比特</a:t>
            </a:r>
            <a:r>
              <a:rPr lang="en-US" altLang="zh-CN" b="1">
                <a:solidFill>
                  <a:schemeClr val="accent6"/>
                </a:solidFill>
              </a:rPr>
              <a:t>ASCII</a:t>
            </a:r>
            <a:r>
              <a:rPr lang="zh-CN" altLang="en-US" b="1" dirty="0">
                <a:solidFill>
                  <a:schemeClr val="accent6"/>
                </a:solidFill>
              </a:rPr>
              <a:t>格式</a:t>
            </a:r>
            <a:endParaRPr lang="zh-CN" altLang="en-US" b="1" dirty="0">
              <a:solidFill>
                <a:schemeClr val="accent6"/>
              </a:solidFill>
            </a:endParaRPr>
          </a:p>
          <a:p>
            <a:pPr lvl="1">
              <a:lnSpc>
                <a:spcPct val="90000"/>
              </a:lnSpc>
              <a:buClr>
                <a:schemeClr val="accent2"/>
              </a:buClr>
              <a:buSzPct val="75000"/>
              <a:buFont typeface="ZapfDingbats" pitchFamily="82" charset="2"/>
            </a:pPr>
            <a:endParaRPr lang="en-US" altLang="zh-CN"/>
          </a:p>
          <a:p>
            <a:pPr lvl="1">
              <a:lnSpc>
                <a:spcPct val="90000"/>
              </a:lnSpc>
              <a:buClr>
                <a:schemeClr val="accent2"/>
              </a:buClr>
              <a:buSzPct val="75000"/>
              <a:buFont typeface="ZapfDingbats" pitchFamily="82" charset="2"/>
            </a:pP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26978" name="标题 126977"/>
          <p:cNvSpPr>
            <a:spLocks noGrp="1"/>
          </p:cNvSpPr>
          <p:nvPr>
            <p:ph type="title"/>
          </p:nvPr>
        </p:nvSpPr>
        <p:spPr>
          <a:xfrm>
            <a:off x="522288" y="0"/>
            <a:ext cx="8235950" cy="1143000"/>
          </a:xfrm>
        </p:spPr>
        <p:txBody>
          <a:bodyPr anchor="ctr" anchorCtr="0"/>
          <a:p>
            <a:r>
              <a:rPr lang="zh-CN" altLang="en-US" sz="3600" dirty="0"/>
              <a:t>场景</a:t>
            </a:r>
            <a:r>
              <a:rPr lang="en-US" altLang="zh-CN" sz="3600"/>
              <a:t>: Alice </a:t>
            </a:r>
            <a:r>
              <a:rPr lang="zh-CN" altLang="en-US" sz="3600" dirty="0"/>
              <a:t>向 </a:t>
            </a:r>
            <a:r>
              <a:rPr lang="en-US" altLang="zh-CN" sz="3600"/>
              <a:t>Bob</a:t>
            </a:r>
            <a:r>
              <a:rPr lang="zh-CN" altLang="en-US" sz="3600" dirty="0"/>
              <a:t>发送报文</a:t>
            </a:r>
            <a:endParaRPr lang="zh-CN" altLang="en-US" dirty="0"/>
          </a:p>
        </p:txBody>
      </p:sp>
      <p:sp>
        <p:nvSpPr>
          <p:cNvPr id="126979" name="文本占位符 126978"/>
          <p:cNvSpPr>
            <a:spLocks noGrp="1"/>
          </p:cNvSpPr>
          <p:nvPr>
            <p:ph type="body" sz="half" idx="1"/>
          </p:nvPr>
        </p:nvSpPr>
        <p:spPr>
          <a:xfrm>
            <a:off x="533400" y="1160463"/>
            <a:ext cx="3810000" cy="3219450"/>
          </a:xfrm>
        </p:spPr>
        <p:txBody>
          <a:bodyPr/>
          <a:p>
            <a:pPr>
              <a:buClr>
                <a:schemeClr val="accent2"/>
              </a:buClr>
              <a:buSzPct val="85000"/>
              <a:buFont typeface="ZapfDingbats" pitchFamily="82" charset="2"/>
              <a:buNone/>
            </a:pPr>
            <a:r>
              <a:rPr lang="en-US" altLang="zh-CN" sz="2000"/>
              <a:t>1) Alice</a:t>
            </a:r>
            <a:r>
              <a:rPr lang="zh-CN" altLang="en-US" sz="2000" dirty="0"/>
              <a:t>使用</a:t>
            </a:r>
            <a:r>
              <a:rPr lang="zh-CN" altLang="en-US" sz="2000"/>
              <a:t>用户代理</a:t>
            </a:r>
            <a:r>
              <a:rPr lang="zh-CN" altLang="en-US" sz="2000" dirty="0"/>
              <a:t>写作报文并向 </a:t>
            </a:r>
            <a:r>
              <a:rPr lang="en-US" altLang="zh-CN" sz="2000" err="1">
                <a:latin typeface="Courier New" panose="02070409020205090404" pitchFamily="49" charset="0"/>
                <a:hlinkClick r:id="rId1"/>
              </a:rPr>
              <a:t>bob@someschool.edu</a:t>
            </a:r>
            <a:r>
              <a:rPr lang="zh-CN" altLang="en-US" sz="2000" dirty="0">
                <a:latin typeface="Courier New" panose="02070409020205090404" pitchFamily="49" charset="0"/>
              </a:rPr>
              <a:t>发送</a:t>
            </a:r>
            <a:endParaRPr lang="zh-CN" altLang="en-US" sz="2000" dirty="0">
              <a:latin typeface="Courier New" panose="02070409020205090404" pitchFamily="49" charset="0"/>
            </a:endParaRPr>
          </a:p>
          <a:p>
            <a:pPr>
              <a:buClr>
                <a:schemeClr val="accent2"/>
              </a:buClr>
              <a:buSzPct val="85000"/>
              <a:buFont typeface="ZapfDingbats" pitchFamily="82" charset="2"/>
              <a:buNone/>
            </a:pPr>
            <a:r>
              <a:rPr lang="en-US" altLang="zh-CN" sz="2000"/>
              <a:t>2) Alice</a:t>
            </a:r>
            <a:r>
              <a:rPr lang="zh-CN" altLang="en-US" sz="2000" dirty="0"/>
              <a:t>的</a:t>
            </a:r>
            <a:r>
              <a:rPr lang="zh-CN" altLang="en-US" sz="2000">
                <a:sym typeface="+mn-ea"/>
              </a:rPr>
              <a:t>用户代理</a:t>
            </a:r>
            <a:r>
              <a:rPr lang="zh-CN" altLang="en-US" sz="2000" dirty="0"/>
              <a:t>向其邮件服务器发送报文；报文放置在报文队列中</a:t>
            </a:r>
            <a:endParaRPr lang="zh-CN" altLang="en-US" sz="2000" dirty="0"/>
          </a:p>
          <a:p>
            <a:pPr>
              <a:buClr>
                <a:schemeClr val="accent2"/>
              </a:buClr>
              <a:buSzPct val="85000"/>
              <a:buFont typeface="ZapfDingbats" pitchFamily="82" charset="2"/>
              <a:buNone/>
            </a:pPr>
            <a:r>
              <a:rPr lang="en-US" altLang="zh-CN" sz="2000"/>
              <a:t>3) SMTP</a:t>
            </a:r>
            <a:r>
              <a:rPr lang="zh-CN" altLang="en-US" sz="2000" dirty="0"/>
              <a:t>的客户机侧打开与</a:t>
            </a:r>
            <a:r>
              <a:rPr lang="en-US" altLang="zh-CN" sz="2000"/>
              <a:t>Bob</a:t>
            </a:r>
            <a:r>
              <a:rPr lang="zh-CN" altLang="en-US" sz="2000" dirty="0"/>
              <a:t>的邮件服务器的</a:t>
            </a:r>
            <a:r>
              <a:rPr lang="en-US" altLang="zh-CN" sz="2000"/>
              <a:t>TCP</a:t>
            </a:r>
            <a:r>
              <a:rPr lang="zh-CN" altLang="en-US" sz="2000" dirty="0"/>
              <a:t>连接</a:t>
            </a:r>
            <a:endParaRPr lang="en-US" altLang="zh-CN" sz="2000"/>
          </a:p>
        </p:txBody>
      </p:sp>
      <p:sp>
        <p:nvSpPr>
          <p:cNvPr id="126980" name="文本占位符 126979"/>
          <p:cNvSpPr>
            <a:spLocks noGrp="1"/>
          </p:cNvSpPr>
          <p:nvPr>
            <p:ph type="body" sz="half" idx="2"/>
          </p:nvPr>
        </p:nvSpPr>
        <p:spPr>
          <a:xfrm>
            <a:off x="4508500" y="1135063"/>
            <a:ext cx="3810000" cy="3268662"/>
          </a:xfrm>
        </p:spPr>
        <p:txBody>
          <a:bodyPr/>
          <a:p>
            <a:pPr>
              <a:buClr>
                <a:schemeClr val="accent2"/>
              </a:buClr>
              <a:buSzPct val="85000"/>
              <a:buFont typeface="ZapfDingbats" pitchFamily="82" charset="2"/>
              <a:buNone/>
            </a:pPr>
            <a:r>
              <a:rPr lang="en-US" altLang="zh-CN" sz="2000"/>
              <a:t>4) SMTP</a:t>
            </a:r>
            <a:r>
              <a:rPr lang="zh-CN" altLang="en-US" sz="2000" dirty="0"/>
              <a:t>通过</a:t>
            </a:r>
            <a:r>
              <a:rPr lang="en-US" altLang="zh-CN" sz="2000"/>
              <a:t>TCP</a:t>
            </a:r>
            <a:r>
              <a:rPr lang="zh-CN" altLang="en-US" sz="2000" dirty="0"/>
              <a:t>连接发送</a:t>
            </a:r>
            <a:r>
              <a:rPr lang="en-US" altLang="zh-CN" sz="2000"/>
              <a:t>Alice</a:t>
            </a:r>
            <a:r>
              <a:rPr lang="zh-CN" altLang="en-US" sz="2000" dirty="0"/>
              <a:t>的报文</a:t>
            </a:r>
            <a:endParaRPr lang="zh-CN" altLang="en-US" sz="2000" dirty="0"/>
          </a:p>
          <a:p>
            <a:pPr>
              <a:buClr>
                <a:schemeClr val="accent2"/>
              </a:buClr>
              <a:buSzPct val="85000"/>
              <a:buFont typeface="ZapfDingbats" pitchFamily="82" charset="2"/>
              <a:buNone/>
            </a:pPr>
            <a:r>
              <a:rPr lang="en-US" altLang="zh-CN" sz="2000"/>
              <a:t>5) Bob’</a:t>
            </a:r>
            <a:r>
              <a:rPr lang="zh-CN" altLang="en-US" sz="2000" dirty="0"/>
              <a:t>的邮件服务器将该报文放入</a:t>
            </a:r>
            <a:r>
              <a:rPr lang="en-US" altLang="zh-CN" sz="2000"/>
              <a:t>Bob</a:t>
            </a:r>
            <a:r>
              <a:rPr lang="zh-CN" altLang="en-US" sz="2000" dirty="0"/>
              <a:t>的邮箱</a:t>
            </a:r>
            <a:endParaRPr lang="zh-CN" altLang="en-US" sz="2000" dirty="0"/>
          </a:p>
          <a:p>
            <a:pPr>
              <a:buClr>
                <a:schemeClr val="accent2"/>
              </a:buClr>
              <a:buSzPct val="85000"/>
              <a:buFont typeface="ZapfDingbats" pitchFamily="82" charset="2"/>
              <a:buNone/>
            </a:pPr>
            <a:r>
              <a:rPr lang="en-US" altLang="zh-CN" sz="2000"/>
              <a:t>6) Bob</a:t>
            </a:r>
            <a:r>
              <a:rPr lang="zh-CN" altLang="en-US" sz="2000" dirty="0"/>
              <a:t>调用其用户代理来读报文</a:t>
            </a:r>
            <a:endParaRPr lang="zh-CN" altLang="en-US" sz="2400"/>
          </a:p>
        </p:txBody>
      </p:sp>
      <p:grpSp>
        <p:nvGrpSpPr>
          <p:cNvPr id="126981" name="组合 126980"/>
          <p:cNvGrpSpPr/>
          <p:nvPr/>
        </p:nvGrpSpPr>
        <p:grpSpPr>
          <a:xfrm>
            <a:off x="1271588" y="5062538"/>
            <a:ext cx="650875" cy="692150"/>
            <a:chOff x="4338" y="290"/>
            <a:chExt cx="410" cy="436"/>
          </a:xfrm>
        </p:grpSpPr>
        <p:graphicFrame>
          <p:nvGraphicFramePr>
            <p:cNvPr id="126982" name="对象 12698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10" name="" r:id="rId2" imgW="1305560" imgH="1082675" progId="MS_ClipArt_Gallery.2">
                    <p:embed/>
                  </p:oleObj>
                </mc:Choice>
                <mc:Fallback>
                  <p:oleObj name="" r:id="rId2" imgW="1305560" imgH="1082675" progId="MS_ClipArt_Gallery.2">
                    <p:embed/>
                    <p:pic>
                      <p:nvPicPr>
                        <p:cNvPr id="0" name="图片 3109"/>
                        <p:cNvPicPr/>
                        <p:nvPr/>
                      </p:nvPicPr>
                      <p:blipFill>
                        <a:blip r:embed="rId3"/>
                        <a:stretch>
                          <a:fillRect/>
                        </a:stretch>
                      </p:blipFill>
                      <p:spPr>
                        <a:xfrm>
                          <a:off x="4338" y="290"/>
                          <a:ext cx="392" cy="315"/>
                        </a:xfrm>
                        <a:prstGeom prst="rect">
                          <a:avLst/>
                        </a:prstGeom>
                        <a:noFill/>
                        <a:ln w="38100">
                          <a:noFill/>
                          <a:miter/>
                        </a:ln>
                      </p:spPr>
                    </p:pic>
                  </p:oleObj>
                </mc:Fallback>
              </mc:AlternateContent>
            </a:graphicData>
          </a:graphic>
        </p:graphicFrame>
        <p:grpSp>
          <p:nvGrpSpPr>
            <p:cNvPr id="126983" name="组合 126982"/>
            <p:cNvGrpSpPr/>
            <p:nvPr/>
          </p:nvGrpSpPr>
          <p:grpSpPr>
            <a:xfrm>
              <a:off x="4367" y="357"/>
              <a:ext cx="381" cy="369"/>
              <a:chOff x="4224" y="807"/>
              <a:chExt cx="444" cy="369"/>
            </a:xfrm>
          </p:grpSpPr>
          <p:sp>
            <p:nvSpPr>
              <p:cNvPr id="126984" name="矩形 126983"/>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126985" name="文本框 126984"/>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grpSp>
        <p:nvGrpSpPr>
          <p:cNvPr id="126986" name="组合 126985"/>
          <p:cNvGrpSpPr/>
          <p:nvPr/>
        </p:nvGrpSpPr>
        <p:grpSpPr>
          <a:xfrm>
            <a:off x="2798763" y="4503738"/>
            <a:ext cx="819150" cy="1501775"/>
            <a:chOff x="3486" y="2522"/>
            <a:chExt cx="516" cy="946"/>
          </a:xfrm>
        </p:grpSpPr>
        <p:grpSp>
          <p:nvGrpSpPr>
            <p:cNvPr id="126987" name="组合 126986"/>
            <p:cNvGrpSpPr/>
            <p:nvPr/>
          </p:nvGrpSpPr>
          <p:grpSpPr>
            <a:xfrm>
              <a:off x="3631" y="2522"/>
              <a:ext cx="224" cy="588"/>
              <a:chOff x="4180" y="783"/>
              <a:chExt cx="150" cy="307"/>
            </a:xfrm>
          </p:grpSpPr>
          <p:sp>
            <p:nvSpPr>
              <p:cNvPr id="126988" name="平行四边形 126987"/>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26989" name="矩形 126988"/>
              <p:cNvSpPr/>
              <p:nvPr/>
            </p:nvSpPr>
            <p:spPr>
              <a:xfrm>
                <a:off x="4256" y="785"/>
                <a:ext cx="69" cy="236"/>
              </a:xfrm>
              <a:prstGeom prst="rect">
                <a:avLst/>
              </a:prstGeom>
              <a:solidFill>
                <a:srgbClr val="33CCCC"/>
              </a:solidFill>
              <a:ln w="9525">
                <a:noFill/>
              </a:ln>
            </p:spPr>
            <p:txBody>
              <a:bodyPr/>
              <a:p>
                <a:endParaRPr lang="zh-CN" altLang="en-US"/>
              </a:p>
            </p:txBody>
          </p:sp>
          <p:sp>
            <p:nvSpPr>
              <p:cNvPr id="126990" name="矩形 126989"/>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26991" name="平行四边形 126990"/>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26992" name="直接连接符 126991"/>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26993" name="直接连接符 126992"/>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26994" name="矩形 126993"/>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26995" name="矩形 126994"/>
              <p:cNvSpPr/>
              <p:nvPr/>
            </p:nvSpPr>
            <p:spPr>
              <a:xfrm>
                <a:off x="4202" y="924"/>
                <a:ext cx="48" cy="48"/>
              </a:xfrm>
              <a:prstGeom prst="rect">
                <a:avLst/>
              </a:prstGeom>
              <a:solidFill>
                <a:schemeClr val="bg1"/>
              </a:solidFill>
              <a:ln w="9525">
                <a:noFill/>
              </a:ln>
            </p:spPr>
            <p:txBody>
              <a:bodyPr/>
              <a:p>
                <a:endParaRPr lang="zh-CN" altLang="en-US"/>
              </a:p>
            </p:txBody>
          </p:sp>
        </p:grpSp>
        <p:grpSp>
          <p:nvGrpSpPr>
            <p:cNvPr id="126996" name="组合 126995"/>
            <p:cNvGrpSpPr/>
            <p:nvPr/>
          </p:nvGrpSpPr>
          <p:grpSpPr>
            <a:xfrm>
              <a:off x="3486" y="2797"/>
              <a:ext cx="516" cy="671"/>
              <a:chOff x="4290" y="2617"/>
              <a:chExt cx="516" cy="671"/>
            </a:xfrm>
          </p:grpSpPr>
          <p:sp>
            <p:nvSpPr>
              <p:cNvPr id="126997" name="矩形 126996"/>
              <p:cNvSpPr/>
              <p:nvPr/>
            </p:nvSpPr>
            <p:spPr>
              <a:xfrm>
                <a:off x="4296" y="2652"/>
                <a:ext cx="510" cy="636"/>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126998" name="文本框 126997"/>
              <p:cNvSpPr txBox="1"/>
              <p:nvPr/>
            </p:nvSpPr>
            <p:spPr>
              <a:xfrm>
                <a:off x="4290" y="2617"/>
                <a:ext cx="500"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sp>
            <p:nvSpPr>
              <p:cNvPr id="126999" name="矩形 126998"/>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127000" name="直接连接符 126999"/>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27001" name="直接连接符 127000"/>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27002" name="直接连接符 127001"/>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27003" name="直接连接符 127002"/>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27004" name="直接连接符 127003"/>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27005" name="直接连接符 127004"/>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27006" name="直接连接符 127005"/>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27007" name="矩形 127006"/>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08" name="矩形 127007"/>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09" name="矩形 127008"/>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10" name="矩形 127009"/>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11" name="矩形 127010"/>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grpSp>
      <p:pic>
        <p:nvPicPr>
          <p:cNvPr id="127012" name="图片 127011" descr="Alice"/>
          <p:cNvPicPr>
            <a:picLocks noChangeAspect="1"/>
          </p:cNvPicPr>
          <p:nvPr/>
        </p:nvPicPr>
        <p:blipFill>
          <a:blip r:embed="rId4"/>
          <a:stretch>
            <a:fillRect/>
          </a:stretch>
        </p:blipFill>
        <p:spPr>
          <a:xfrm>
            <a:off x="403225" y="5121275"/>
            <a:ext cx="561975" cy="693738"/>
          </a:xfrm>
          <a:prstGeom prst="rect">
            <a:avLst/>
          </a:prstGeom>
          <a:noFill/>
          <a:ln w="9525">
            <a:noFill/>
          </a:ln>
        </p:spPr>
      </p:pic>
      <p:pic>
        <p:nvPicPr>
          <p:cNvPr id="127013" name="图片 127012" descr="Bob"/>
          <p:cNvPicPr>
            <a:picLocks noChangeAspect="1"/>
          </p:cNvPicPr>
          <p:nvPr/>
        </p:nvPicPr>
        <p:blipFill>
          <a:blip r:embed="rId5"/>
          <a:stretch>
            <a:fillRect/>
          </a:stretch>
        </p:blipFill>
        <p:spPr>
          <a:xfrm>
            <a:off x="7793038" y="5026025"/>
            <a:ext cx="676275" cy="690563"/>
          </a:xfrm>
          <a:prstGeom prst="rect">
            <a:avLst/>
          </a:prstGeom>
          <a:noFill/>
          <a:ln w="9525">
            <a:noFill/>
          </a:ln>
        </p:spPr>
      </p:pic>
      <p:grpSp>
        <p:nvGrpSpPr>
          <p:cNvPr id="127014" name="组合 127013"/>
          <p:cNvGrpSpPr/>
          <p:nvPr/>
        </p:nvGrpSpPr>
        <p:grpSpPr>
          <a:xfrm>
            <a:off x="4989513" y="4449763"/>
            <a:ext cx="819150" cy="1501775"/>
            <a:chOff x="3486" y="2522"/>
            <a:chExt cx="516" cy="946"/>
          </a:xfrm>
        </p:grpSpPr>
        <p:grpSp>
          <p:nvGrpSpPr>
            <p:cNvPr id="127015" name="组合 127014"/>
            <p:cNvGrpSpPr/>
            <p:nvPr/>
          </p:nvGrpSpPr>
          <p:grpSpPr>
            <a:xfrm>
              <a:off x="3631" y="2522"/>
              <a:ext cx="224" cy="588"/>
              <a:chOff x="4180" y="783"/>
              <a:chExt cx="150" cy="307"/>
            </a:xfrm>
          </p:grpSpPr>
          <p:sp>
            <p:nvSpPr>
              <p:cNvPr id="127016" name="平行四边形 12701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27017" name="矩形 127016"/>
              <p:cNvSpPr/>
              <p:nvPr/>
            </p:nvSpPr>
            <p:spPr>
              <a:xfrm>
                <a:off x="4256" y="785"/>
                <a:ext cx="69" cy="236"/>
              </a:xfrm>
              <a:prstGeom prst="rect">
                <a:avLst/>
              </a:prstGeom>
              <a:solidFill>
                <a:srgbClr val="33CCCC"/>
              </a:solidFill>
              <a:ln w="9525">
                <a:noFill/>
              </a:ln>
            </p:spPr>
            <p:txBody>
              <a:bodyPr/>
              <a:p>
                <a:endParaRPr lang="zh-CN" altLang="en-US"/>
              </a:p>
            </p:txBody>
          </p:sp>
          <p:sp>
            <p:nvSpPr>
              <p:cNvPr id="127018" name="矩形 12701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27019" name="平行四边形 12701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27020" name="直接连接符 12701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27021" name="直接连接符 12702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27022" name="矩形 12702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27023" name="矩形 127022"/>
              <p:cNvSpPr/>
              <p:nvPr/>
            </p:nvSpPr>
            <p:spPr>
              <a:xfrm>
                <a:off x="4202" y="924"/>
                <a:ext cx="48" cy="48"/>
              </a:xfrm>
              <a:prstGeom prst="rect">
                <a:avLst/>
              </a:prstGeom>
              <a:solidFill>
                <a:schemeClr val="bg1"/>
              </a:solidFill>
              <a:ln w="9525">
                <a:noFill/>
              </a:ln>
            </p:spPr>
            <p:txBody>
              <a:bodyPr/>
              <a:p>
                <a:endParaRPr lang="zh-CN" altLang="en-US"/>
              </a:p>
            </p:txBody>
          </p:sp>
        </p:grpSp>
        <p:grpSp>
          <p:nvGrpSpPr>
            <p:cNvPr id="127024" name="组合 127023"/>
            <p:cNvGrpSpPr/>
            <p:nvPr/>
          </p:nvGrpSpPr>
          <p:grpSpPr>
            <a:xfrm>
              <a:off x="3486" y="2797"/>
              <a:ext cx="516" cy="671"/>
              <a:chOff x="4290" y="2617"/>
              <a:chExt cx="516" cy="671"/>
            </a:xfrm>
          </p:grpSpPr>
          <p:sp>
            <p:nvSpPr>
              <p:cNvPr id="127025" name="矩形 127024"/>
              <p:cNvSpPr/>
              <p:nvPr/>
            </p:nvSpPr>
            <p:spPr>
              <a:xfrm>
                <a:off x="4296" y="2652"/>
                <a:ext cx="510" cy="636"/>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127026" name="文本框 127025"/>
              <p:cNvSpPr txBox="1"/>
              <p:nvPr/>
            </p:nvSpPr>
            <p:spPr>
              <a:xfrm>
                <a:off x="4290" y="2617"/>
                <a:ext cx="500"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邮件</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p:txBody>
          </p:sp>
          <p:sp>
            <p:nvSpPr>
              <p:cNvPr id="127027" name="矩形 127026"/>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127028" name="直接连接符 127027"/>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27029" name="直接连接符 127028"/>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27030" name="直接连接符 127029"/>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27031" name="直接连接符 127030"/>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27032" name="直接连接符 127031"/>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27033" name="直接连接符 127032"/>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27034" name="直接连接符 127033"/>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27035" name="矩形 127034"/>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36" name="矩形 127035"/>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37" name="矩形 127036"/>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38" name="矩形 127037"/>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127039" name="矩形 127038"/>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grpSp>
      <p:grpSp>
        <p:nvGrpSpPr>
          <p:cNvPr id="127040" name="组合 127039"/>
          <p:cNvGrpSpPr/>
          <p:nvPr/>
        </p:nvGrpSpPr>
        <p:grpSpPr>
          <a:xfrm>
            <a:off x="6821488" y="4946650"/>
            <a:ext cx="650875" cy="692150"/>
            <a:chOff x="4338" y="290"/>
            <a:chExt cx="410" cy="436"/>
          </a:xfrm>
        </p:grpSpPr>
        <p:graphicFrame>
          <p:nvGraphicFramePr>
            <p:cNvPr id="127041" name="对象 127040"/>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11" name="" r:id="rId6" imgW="1305560" imgH="1082675" progId="MS_ClipArt_Gallery.2">
                    <p:embed/>
                  </p:oleObj>
                </mc:Choice>
                <mc:Fallback>
                  <p:oleObj name="" r:id="rId6" imgW="1305560" imgH="1082675" progId="MS_ClipArt_Gallery.2">
                    <p:embed/>
                    <p:pic>
                      <p:nvPicPr>
                        <p:cNvPr id="0" name="图片 3110"/>
                        <p:cNvPicPr/>
                        <p:nvPr/>
                      </p:nvPicPr>
                      <p:blipFill>
                        <a:blip r:embed="rId3"/>
                        <a:stretch>
                          <a:fillRect/>
                        </a:stretch>
                      </p:blipFill>
                      <p:spPr>
                        <a:xfrm>
                          <a:off x="4338" y="290"/>
                          <a:ext cx="392" cy="315"/>
                        </a:xfrm>
                        <a:prstGeom prst="rect">
                          <a:avLst/>
                        </a:prstGeom>
                        <a:noFill/>
                        <a:ln w="38100">
                          <a:noFill/>
                          <a:miter/>
                        </a:ln>
                      </p:spPr>
                    </p:pic>
                  </p:oleObj>
                </mc:Fallback>
              </mc:AlternateContent>
            </a:graphicData>
          </a:graphic>
        </p:graphicFrame>
        <p:grpSp>
          <p:nvGrpSpPr>
            <p:cNvPr id="127042" name="组合 127041"/>
            <p:cNvGrpSpPr/>
            <p:nvPr/>
          </p:nvGrpSpPr>
          <p:grpSpPr>
            <a:xfrm>
              <a:off x="4367" y="357"/>
              <a:ext cx="381" cy="369"/>
              <a:chOff x="4224" y="807"/>
              <a:chExt cx="444" cy="369"/>
            </a:xfrm>
          </p:grpSpPr>
          <p:sp>
            <p:nvSpPr>
              <p:cNvPr id="127043" name="矩形 127042"/>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127044" name="文本框 127043"/>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sp>
        <p:nvSpPr>
          <p:cNvPr id="127045" name="直接连接符 127044"/>
          <p:cNvSpPr/>
          <p:nvPr/>
        </p:nvSpPr>
        <p:spPr>
          <a:xfrm>
            <a:off x="1928813" y="5494338"/>
            <a:ext cx="892175" cy="146050"/>
          </a:xfrm>
          <a:prstGeom prst="line">
            <a:avLst/>
          </a:prstGeom>
          <a:ln w="12700" cap="flat" cmpd="sng">
            <a:solidFill>
              <a:schemeClr val="accent2"/>
            </a:solidFill>
            <a:prstDash val="solid"/>
            <a:headEnd type="none" w="med" len="med"/>
            <a:tailEnd type="triangle" w="med" len="med"/>
          </a:ln>
        </p:spPr>
      </p:sp>
      <p:sp>
        <p:nvSpPr>
          <p:cNvPr id="127046" name="直接连接符 127045"/>
          <p:cNvSpPr/>
          <p:nvPr/>
        </p:nvSpPr>
        <p:spPr>
          <a:xfrm>
            <a:off x="3614738" y="5629275"/>
            <a:ext cx="1379537" cy="219075"/>
          </a:xfrm>
          <a:prstGeom prst="line">
            <a:avLst/>
          </a:prstGeom>
          <a:ln w="12700" cap="flat" cmpd="sng">
            <a:solidFill>
              <a:schemeClr val="accent2"/>
            </a:solidFill>
            <a:prstDash val="solid"/>
            <a:headEnd type="none" w="med" len="med"/>
            <a:tailEnd type="triangle" w="med" len="med"/>
          </a:ln>
        </p:spPr>
      </p:sp>
      <p:sp>
        <p:nvSpPr>
          <p:cNvPr id="127047" name="直接连接符 127046"/>
          <p:cNvSpPr/>
          <p:nvPr/>
        </p:nvSpPr>
        <p:spPr>
          <a:xfrm flipV="1">
            <a:off x="5811838" y="5408613"/>
            <a:ext cx="1027112" cy="427037"/>
          </a:xfrm>
          <a:prstGeom prst="line">
            <a:avLst/>
          </a:prstGeom>
          <a:ln w="12700" cap="flat" cmpd="sng">
            <a:solidFill>
              <a:schemeClr val="accent2"/>
            </a:solidFill>
            <a:prstDash val="solid"/>
            <a:headEnd type="none" w="med" len="med"/>
            <a:tailEnd type="triangle" w="med" len="med"/>
          </a:ln>
        </p:spPr>
      </p:sp>
      <p:sp>
        <p:nvSpPr>
          <p:cNvPr id="127048" name="椭圆 127047"/>
          <p:cNvSpPr/>
          <p:nvPr/>
        </p:nvSpPr>
        <p:spPr>
          <a:xfrm>
            <a:off x="1441450" y="487045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1</a:t>
            </a:r>
            <a:endParaRPr lang="en-US" altLang="zh-CN">
              <a:latin typeface="Comic Sans MS" panose="030F0902030302020204" pitchFamily="66" charset="0"/>
              <a:ea typeface="宋体" pitchFamily="2" charset="-122"/>
            </a:endParaRPr>
          </a:p>
        </p:txBody>
      </p:sp>
      <p:sp>
        <p:nvSpPr>
          <p:cNvPr id="127050" name="椭圆 127049"/>
          <p:cNvSpPr/>
          <p:nvPr/>
        </p:nvSpPr>
        <p:spPr>
          <a:xfrm>
            <a:off x="2168525" y="543877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2</a:t>
            </a:r>
            <a:endParaRPr lang="en-US" altLang="zh-CN">
              <a:latin typeface="Comic Sans MS" panose="030F0902030302020204" pitchFamily="66" charset="0"/>
              <a:ea typeface="宋体" pitchFamily="2" charset="-122"/>
            </a:endParaRPr>
          </a:p>
        </p:txBody>
      </p:sp>
      <p:sp>
        <p:nvSpPr>
          <p:cNvPr id="127051" name="椭圆 127050"/>
          <p:cNvSpPr/>
          <p:nvPr/>
        </p:nvSpPr>
        <p:spPr>
          <a:xfrm>
            <a:off x="3040063" y="551815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3</a:t>
            </a:r>
            <a:endParaRPr lang="en-US" altLang="zh-CN">
              <a:latin typeface="Comic Sans MS" panose="030F0902030302020204" pitchFamily="66" charset="0"/>
              <a:ea typeface="宋体" pitchFamily="2" charset="-122"/>
            </a:endParaRPr>
          </a:p>
        </p:txBody>
      </p:sp>
      <p:sp>
        <p:nvSpPr>
          <p:cNvPr id="127052" name="椭圆 127051"/>
          <p:cNvSpPr/>
          <p:nvPr/>
        </p:nvSpPr>
        <p:spPr>
          <a:xfrm>
            <a:off x="4151313" y="560387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4</a:t>
            </a:r>
            <a:endParaRPr lang="en-US" altLang="zh-CN">
              <a:latin typeface="Comic Sans MS" panose="030F0902030302020204" pitchFamily="66" charset="0"/>
              <a:ea typeface="宋体" pitchFamily="2" charset="-122"/>
            </a:endParaRPr>
          </a:p>
        </p:txBody>
      </p:sp>
      <p:sp>
        <p:nvSpPr>
          <p:cNvPr id="127053" name="椭圆 127052"/>
          <p:cNvSpPr/>
          <p:nvPr/>
        </p:nvSpPr>
        <p:spPr>
          <a:xfrm>
            <a:off x="5300663" y="570230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5</a:t>
            </a:r>
            <a:endParaRPr lang="en-US" altLang="zh-CN">
              <a:latin typeface="Comic Sans MS" panose="030F0902030302020204" pitchFamily="66" charset="0"/>
              <a:ea typeface="宋体" pitchFamily="2" charset="-122"/>
            </a:endParaRPr>
          </a:p>
        </p:txBody>
      </p:sp>
      <p:sp>
        <p:nvSpPr>
          <p:cNvPr id="127054" name="椭圆 127053"/>
          <p:cNvSpPr/>
          <p:nvPr/>
        </p:nvSpPr>
        <p:spPr>
          <a:xfrm>
            <a:off x="6178550" y="550545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nchorCtr="0"/>
          <a:p>
            <a:pPr algn="ctr">
              <a:buClr>
                <a:schemeClr val="accent2"/>
              </a:buClr>
              <a:buSzPct val="85000"/>
              <a:buFont typeface="ZapfDingbats" pitchFamily="82" charset="2"/>
            </a:pPr>
            <a:r>
              <a:rPr lang="en-US" altLang="zh-CN" sz="1600">
                <a:latin typeface="Comic Sans MS" panose="030F0902030302020204" pitchFamily="66" charset="0"/>
                <a:ea typeface="宋体" pitchFamily="2" charset="-122"/>
              </a:rPr>
              <a:t>6</a:t>
            </a:r>
            <a:endParaRPr lang="en-US" altLang="zh-CN">
              <a:latin typeface="Comic Sans MS" panose="030F0902030302020204" pitchFamily="66" charset="0"/>
              <a:ea typeface="宋体" pitchFamily="2" charset="-122"/>
            </a:endParaRPr>
          </a:p>
        </p:txBody>
      </p:sp>
      <p:pic>
        <p:nvPicPr>
          <p:cNvPr id="4" name="图片 3"/>
          <p:cNvPicPr>
            <a:picLocks noChangeAspect="1"/>
          </p:cNvPicPr>
          <p:nvPr/>
        </p:nvPicPr>
        <p:blipFill>
          <a:blip r:embed="rId7"/>
          <a:stretch>
            <a:fillRect/>
          </a:stretch>
        </p:blipFill>
        <p:spPr>
          <a:xfrm>
            <a:off x="259080" y="0"/>
            <a:ext cx="8625840" cy="64636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1442" name="标题 61441"/>
          <p:cNvSpPr>
            <a:spLocks noGrp="1"/>
          </p:cNvSpPr>
          <p:nvPr>
            <p:ph type="title"/>
          </p:nvPr>
        </p:nvSpPr>
        <p:spPr/>
        <p:txBody>
          <a:bodyPr anchor="ctr" anchorCtr="0"/>
          <a:p>
            <a:r>
              <a:rPr lang="en-US" altLang="zh-CN" sz="3200"/>
              <a:t>SMTP</a:t>
            </a:r>
            <a:r>
              <a:rPr lang="zh-CN" altLang="en-US" sz="3200"/>
              <a:t>（用户</a:t>
            </a:r>
            <a:r>
              <a:rPr lang="en-US" altLang="zh-CN" sz="3200"/>
              <a:t>C</a:t>
            </a:r>
            <a:r>
              <a:rPr lang="zh-CN" altLang="en-US" sz="3200"/>
              <a:t>与服务器</a:t>
            </a:r>
            <a:r>
              <a:rPr lang="en-US" altLang="zh-CN" sz="3200"/>
              <a:t>S</a:t>
            </a:r>
            <a:r>
              <a:rPr lang="zh-CN" altLang="en-US" sz="3200"/>
              <a:t>）</a:t>
            </a:r>
            <a:r>
              <a:rPr lang="zh-CN" altLang="en-US" sz="3200" dirty="0"/>
              <a:t>交互的示例</a:t>
            </a:r>
            <a:endParaRPr lang="zh-CN" altLang="en-US" sz="3200" dirty="0"/>
          </a:p>
        </p:txBody>
      </p:sp>
      <p:sp>
        <p:nvSpPr>
          <p:cNvPr id="61443" name="矩形 61442"/>
          <p:cNvSpPr/>
          <p:nvPr/>
        </p:nvSpPr>
        <p:spPr>
          <a:xfrm>
            <a:off x="0" y="1273175"/>
            <a:ext cx="8870950" cy="4664075"/>
          </a:xfrm>
          <a:prstGeom prst="rect">
            <a:avLst/>
          </a:prstGeom>
          <a:noFill/>
          <a:ln w="9525">
            <a:noFill/>
          </a:ln>
        </p:spPr>
        <p:txBody>
          <a:bodyPr wrap="none" anchor="t" anchorCtr="0">
            <a:spAutoFit/>
          </a:bodyPr>
          <a:p>
            <a:pPr>
              <a:spcBef>
                <a:spcPct val="0"/>
              </a:spcBef>
            </a:pPr>
            <a:r>
              <a:rPr lang="zh-CN" altLang="en-US" sz="2000" b="1">
                <a:latin typeface="Courier New" panose="02070409020205090404" pitchFamily="49" charset="0"/>
                <a:ea typeface="宋体" pitchFamily="2" charset="-122"/>
              </a:rPr>
              <a:t>     </a:t>
            </a:r>
            <a:r>
              <a:rPr lang="en-US" altLang="zh-CN" sz="2000" b="1">
                <a:latin typeface="Courier New" panose="02070409020205090404" pitchFamily="49" charset="0"/>
                <a:ea typeface="宋体" pitchFamily="2" charset="-122"/>
              </a:rPr>
              <a:t>S: 220 </a:t>
            </a:r>
            <a:r>
              <a:rPr lang="en-US" altLang="zh-CN" sz="2000" b="1" err="1">
                <a:latin typeface="Courier New" panose="02070409020205090404" pitchFamily="49" charset="0"/>
                <a:ea typeface="宋体" pitchFamily="2" charset="-122"/>
              </a:rPr>
              <a:t>hamburger.edu</a:t>
            </a: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HELO </a:t>
            </a:r>
            <a:r>
              <a:rPr lang="en-US" altLang="zh-CN" sz="2000" b="1" err="1">
                <a:latin typeface="Courier New" panose="02070409020205090404" pitchFamily="49" charset="0"/>
                <a:ea typeface="宋体" pitchFamily="2" charset="-122"/>
              </a:rPr>
              <a:t>crepes.fr</a:t>
            </a:r>
            <a:r>
              <a:rPr lang="en-US" altLang="zh-CN" sz="2000" b="1">
                <a:latin typeface="Courier New" panose="02070409020205090404" pitchFamily="49" charset="0"/>
                <a:ea typeface="宋体" pitchFamily="2" charset="-122"/>
              </a:rPr>
              <a: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250  Hello </a:t>
            </a:r>
            <a:r>
              <a:rPr lang="en-US" altLang="zh-CN" sz="2000" b="1" err="1">
                <a:latin typeface="Courier New" panose="02070409020205090404" pitchFamily="49" charset="0"/>
                <a:ea typeface="宋体" pitchFamily="2" charset="-122"/>
              </a:rPr>
              <a:t>crepes.fr</a:t>
            </a:r>
            <a:r>
              <a:rPr lang="en-US" altLang="zh-CN" sz="2000" b="1">
                <a:latin typeface="Courier New" panose="02070409020205090404" pitchFamily="49" charset="0"/>
                <a:ea typeface="宋体" pitchFamily="2" charset="-122"/>
              </a:rPr>
              <a:t>, pleased to meet you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MAIL FROM: &lt;</a:t>
            </a:r>
            <a:r>
              <a:rPr lang="en-US" altLang="zh-CN" sz="2000" b="1" err="1">
                <a:latin typeface="Courier New" panose="02070409020205090404" pitchFamily="49" charset="0"/>
                <a:ea typeface="宋体" pitchFamily="2" charset="-122"/>
              </a:rPr>
              <a:t>alice@crepes.fr</a:t>
            </a:r>
            <a:r>
              <a:rPr lang="en-US" altLang="zh-CN" sz="2000" b="1">
                <a:latin typeface="Courier New" panose="02070409020205090404" pitchFamily="49" charset="0"/>
                <a:ea typeface="宋体" pitchFamily="2" charset="-122"/>
              </a:rPr>
              <a:t>&gt;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250 </a:t>
            </a:r>
            <a:r>
              <a:rPr lang="en-US" altLang="zh-CN" sz="2000" b="1" err="1">
                <a:latin typeface="Courier New" panose="02070409020205090404" pitchFamily="49" charset="0"/>
                <a:ea typeface="宋体" pitchFamily="2" charset="-122"/>
              </a:rPr>
              <a:t>alice@crepes.fr</a:t>
            </a:r>
            <a:r>
              <a:rPr lang="en-US" altLang="zh-CN" sz="2000" b="1">
                <a:latin typeface="Courier New" panose="02070409020205090404" pitchFamily="49" charset="0"/>
                <a:ea typeface="宋体" pitchFamily="2" charset="-122"/>
              </a:rPr>
              <a:t>... Sender ok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RCPT TO: &lt;</a:t>
            </a:r>
            <a:r>
              <a:rPr lang="en-US" altLang="zh-CN" sz="2000" b="1" err="1">
                <a:latin typeface="Courier New" panose="02070409020205090404" pitchFamily="49" charset="0"/>
                <a:ea typeface="宋体" pitchFamily="2" charset="-122"/>
              </a:rPr>
              <a:t>bob@hamburger.edu</a:t>
            </a:r>
            <a:r>
              <a:rPr lang="en-US" altLang="zh-CN" sz="2000" b="1">
                <a:latin typeface="Courier New" panose="02070409020205090404" pitchFamily="49" charset="0"/>
                <a:ea typeface="宋体" pitchFamily="2" charset="-122"/>
              </a:rPr>
              <a:t>&gt;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250 </a:t>
            </a:r>
            <a:r>
              <a:rPr lang="en-US" altLang="zh-CN" sz="2000" b="1" err="1">
                <a:latin typeface="Courier New" panose="02070409020205090404" pitchFamily="49" charset="0"/>
                <a:ea typeface="宋体" pitchFamily="2" charset="-122"/>
              </a:rPr>
              <a:t>bob@hamburger.edu</a:t>
            </a:r>
            <a:r>
              <a:rPr lang="en-US" altLang="zh-CN" sz="2000" b="1">
                <a:latin typeface="Courier New" panose="02070409020205090404" pitchFamily="49" charset="0"/>
                <a:ea typeface="宋体" pitchFamily="2" charset="-122"/>
              </a:rPr>
              <a:t> ... Recipient ok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DATA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354 Enter mail, end with "." on a line by itself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Do you like ketchup?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How about pickles?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250 Message accepted for delivery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C: QUIT </a:t>
            </a:r>
            <a:endParaRPr lang="en-US" altLang="zh-CN" sz="2000" b="1">
              <a:latin typeface="Courier New" panose="02070409020205090404" pitchFamily="49" charset="0"/>
              <a:ea typeface="宋体" pitchFamily="2" charset="-122"/>
            </a:endParaRPr>
          </a:p>
          <a:p>
            <a:pPr>
              <a:spcBef>
                <a:spcPct val="0"/>
              </a:spcBef>
            </a:pPr>
            <a:r>
              <a:rPr lang="en-US" altLang="zh-CN" sz="2000" b="1">
                <a:latin typeface="Courier New" panose="02070409020205090404" pitchFamily="49" charset="0"/>
                <a:ea typeface="宋体" pitchFamily="2" charset="-122"/>
              </a:rPr>
              <a:t>     S: 221 </a:t>
            </a:r>
            <a:r>
              <a:rPr lang="en-US" altLang="zh-CN" sz="2000" b="1" err="1">
                <a:latin typeface="Courier New" panose="02070409020205090404" pitchFamily="49" charset="0"/>
                <a:ea typeface="宋体" pitchFamily="2" charset="-122"/>
              </a:rPr>
              <a:t>hamburger.edu</a:t>
            </a:r>
            <a:r>
              <a:rPr lang="en-US" altLang="zh-CN" sz="2000" b="1">
                <a:latin typeface="Courier New" panose="02070409020205090404" pitchFamily="49" charset="0"/>
                <a:ea typeface="宋体" pitchFamily="2" charset="-122"/>
              </a:rPr>
              <a:t> closing connection</a:t>
            </a:r>
            <a:endParaRPr lang="en-US" altLang="zh-CN" sz="2000">
              <a:latin typeface="Times New Roman" panose="02020503050405090304" pitchFamily="18" charset="0"/>
              <a:ea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3730" name="标题 73729"/>
          <p:cNvSpPr>
            <a:spLocks noGrp="1"/>
          </p:cNvSpPr>
          <p:nvPr>
            <p:ph type="title"/>
          </p:nvPr>
        </p:nvSpPr>
        <p:spPr>
          <a:xfrm>
            <a:off x="373063" y="414338"/>
            <a:ext cx="7772400" cy="884237"/>
          </a:xfrm>
        </p:spPr>
        <p:txBody>
          <a:bodyPr anchor="ctr" anchorCtr="0"/>
          <a:p>
            <a:r>
              <a:rPr lang="zh-CN" altLang="en-US" sz="3600" dirty="0">
                <a:solidFill>
                  <a:srgbClr val="FF0000"/>
                </a:solidFill>
              </a:rPr>
              <a:t>自行试验</a:t>
            </a:r>
            <a:r>
              <a:rPr lang="en-US" altLang="zh-CN" sz="3600">
                <a:solidFill>
                  <a:srgbClr val="FF0000"/>
                </a:solidFill>
              </a:rPr>
              <a:t>SMTP </a:t>
            </a:r>
            <a:r>
              <a:rPr lang="zh-CN" altLang="en-US" sz="3600" dirty="0">
                <a:solidFill>
                  <a:srgbClr val="FF0000"/>
                </a:solidFill>
              </a:rPr>
              <a:t>交互</a:t>
            </a:r>
            <a:r>
              <a:rPr lang="en-US" altLang="zh-CN" sz="3600">
                <a:solidFill>
                  <a:srgbClr val="FF0000"/>
                </a:solidFill>
              </a:rPr>
              <a:t>:</a:t>
            </a:r>
            <a:endParaRPr lang="en-US" altLang="zh-CN" sz="4400"/>
          </a:p>
        </p:txBody>
      </p:sp>
      <p:sp>
        <p:nvSpPr>
          <p:cNvPr id="73731" name="文本占位符 73730"/>
          <p:cNvSpPr>
            <a:spLocks noGrp="1"/>
          </p:cNvSpPr>
          <p:nvPr>
            <p:ph type="body" idx="1"/>
          </p:nvPr>
        </p:nvSpPr>
        <p:spPr/>
        <p:txBody>
          <a:bodyPr/>
          <a:p>
            <a:r>
              <a:rPr lang="en-US" altLang="zh-CN" sz="2400" b="1">
                <a:latin typeface="Courier New" panose="02070409020205090404" pitchFamily="49" charset="0"/>
              </a:rPr>
              <a:t>telnet </a:t>
            </a:r>
            <a:r>
              <a:rPr lang="zh-CN" altLang="en-US" sz="2400" b="1" dirty="0">
                <a:latin typeface="Courier New" panose="02070409020205090404" pitchFamily="49" charset="0"/>
              </a:rPr>
              <a:t>服务器</a:t>
            </a:r>
            <a:r>
              <a:rPr lang="en-US" altLang="zh-CN" sz="2400" b="1">
                <a:latin typeface="Courier New" panose="02070409020205090404" pitchFamily="49" charset="0"/>
              </a:rPr>
              <a:t>name 25</a:t>
            </a:r>
            <a:endParaRPr lang="en-US" altLang="zh-CN" sz="2400"/>
          </a:p>
          <a:p>
            <a:r>
              <a:rPr lang="zh-CN" altLang="en-US" sz="2400" dirty="0"/>
              <a:t>观察来自服务器的</a:t>
            </a:r>
            <a:r>
              <a:rPr lang="en-US" altLang="zh-CN" sz="2400"/>
              <a:t> 220 </a:t>
            </a:r>
            <a:r>
              <a:rPr lang="zh-CN" altLang="en-US" sz="2400" dirty="0"/>
              <a:t>回答</a:t>
            </a:r>
            <a:endParaRPr lang="zh-CN" altLang="en-US" sz="2400" dirty="0"/>
          </a:p>
          <a:p>
            <a:r>
              <a:rPr lang="zh-CN" altLang="en-US" sz="2400" dirty="0"/>
              <a:t>输入</a:t>
            </a:r>
            <a:r>
              <a:rPr lang="en-US" altLang="zh-CN" sz="2400"/>
              <a:t>HELO, MAIL FROM, RCPT TO, DATA, QUIT </a:t>
            </a:r>
            <a:r>
              <a:rPr lang="zh-CN" altLang="en-US" sz="2400" dirty="0"/>
              <a:t>命令</a:t>
            </a:r>
            <a:endParaRPr lang="zh-CN" altLang="en-US" dirty="0"/>
          </a:p>
          <a:p>
            <a:pPr>
              <a:buNone/>
            </a:pPr>
            <a:r>
              <a:rPr lang="zh-CN" altLang="en-US" sz="2400" dirty="0"/>
              <a:t>上述过程使你发送电子邮件而不使用电子邮件客户机</a:t>
            </a:r>
            <a:r>
              <a:rPr lang="en-US" altLang="zh-CN" sz="2400"/>
              <a:t>(</a:t>
            </a:r>
            <a:r>
              <a:rPr lang="zh-CN" altLang="en-US" sz="2400" dirty="0"/>
              <a:t>阅读器</a:t>
            </a:r>
            <a:r>
              <a:rPr lang="en-US" altLang="zh-CN" sz="2400"/>
              <a:t>)</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2466" name="标题 62465"/>
          <p:cNvSpPr>
            <a:spLocks noGrp="1"/>
          </p:cNvSpPr>
          <p:nvPr>
            <p:ph type="title"/>
          </p:nvPr>
        </p:nvSpPr>
        <p:spPr/>
        <p:txBody>
          <a:bodyPr anchor="ctr" anchorCtr="0"/>
          <a:p>
            <a:r>
              <a:rPr lang="en-US" altLang="zh-CN"/>
              <a:t>SMTP: </a:t>
            </a:r>
            <a:r>
              <a:rPr lang="zh-CN" altLang="en-US" dirty="0"/>
              <a:t>有关情况</a:t>
            </a:r>
            <a:endParaRPr lang="zh-CN" altLang="en-US" dirty="0"/>
          </a:p>
        </p:txBody>
      </p:sp>
      <p:sp>
        <p:nvSpPr>
          <p:cNvPr id="62467" name="文本占位符 62466"/>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pPr>
            <a:r>
              <a:rPr lang="en-US" altLang="zh-CN" sz="2400"/>
              <a:t>SMTP</a:t>
            </a:r>
            <a:r>
              <a:rPr lang="zh-CN" altLang="en-US" sz="2400" dirty="0"/>
              <a:t>使用持久连接</a:t>
            </a:r>
            <a:endParaRPr lang="zh-CN" altLang="en-US" sz="2400" dirty="0"/>
          </a:p>
          <a:p>
            <a:pPr>
              <a:buClr>
                <a:schemeClr val="accent2"/>
              </a:buClr>
              <a:buSzPct val="85000"/>
              <a:buFont typeface="ZapfDingbats" pitchFamily="82" charset="2"/>
            </a:pPr>
            <a:r>
              <a:rPr lang="en-US" altLang="zh-CN" sz="2400"/>
              <a:t>SMTP</a:t>
            </a:r>
            <a:r>
              <a:rPr lang="zh-CN" altLang="en-US" sz="2400" dirty="0"/>
              <a:t>要求报文</a:t>
            </a:r>
            <a:r>
              <a:rPr lang="en-US" altLang="zh-CN" sz="2400"/>
              <a:t>(</a:t>
            </a:r>
            <a:r>
              <a:rPr lang="zh-CN" altLang="en-US" sz="2400" dirty="0"/>
              <a:t>首部和主体</a:t>
            </a:r>
            <a:r>
              <a:rPr lang="en-US" altLang="zh-CN" sz="2400"/>
              <a:t>) </a:t>
            </a:r>
            <a:r>
              <a:rPr lang="zh-CN" altLang="en-US" sz="2400" dirty="0"/>
              <a:t>以</a:t>
            </a:r>
            <a:r>
              <a:rPr lang="en-US" altLang="zh-CN" sz="2400"/>
              <a:t>7bit ASCII</a:t>
            </a:r>
            <a:r>
              <a:rPr lang="zh-CN" altLang="en-US" sz="2400" dirty="0"/>
              <a:t>格式</a:t>
            </a:r>
            <a:endParaRPr lang="zh-CN" altLang="en-US" sz="2400" dirty="0"/>
          </a:p>
          <a:p>
            <a:pPr>
              <a:buClr>
                <a:schemeClr val="accent2"/>
              </a:buClr>
              <a:buSzPct val="85000"/>
              <a:buFont typeface="ZapfDingbats" pitchFamily="82" charset="2"/>
            </a:pPr>
            <a:r>
              <a:rPr lang="en-US" altLang="zh-CN" sz="2400"/>
              <a:t>SMTP</a:t>
            </a:r>
            <a:r>
              <a:rPr lang="zh-CN" altLang="en-US" sz="2400" dirty="0"/>
              <a:t>服务器使用 </a:t>
            </a:r>
            <a:r>
              <a:rPr lang="en-US" altLang="zh-CN" sz="2400">
                <a:latin typeface="Courier New" panose="02070409020205090404" pitchFamily="49" charset="0"/>
              </a:rPr>
              <a:t>CRLF.CRLF</a:t>
            </a:r>
            <a:r>
              <a:rPr lang="zh-CN" altLang="en-US" sz="2400" dirty="0">
                <a:latin typeface="Courier New" panose="02070409020205090404" pitchFamily="49" charset="0"/>
              </a:rPr>
              <a:t>以决定报文结束</a:t>
            </a:r>
            <a:endParaRPr lang="en-US" altLang="zh-CN" sz="2400"/>
          </a:p>
        </p:txBody>
      </p:sp>
      <p:sp>
        <p:nvSpPr>
          <p:cNvPr id="62468" name="文本占位符 62467"/>
          <p:cNvSpPr>
            <a:spLocks noGrp="1"/>
          </p:cNvSpPr>
          <p:nvPr>
            <p:ph type="body" sz="half" idx="2"/>
          </p:nvPr>
        </p:nvSpPr>
        <p:spPr>
          <a:xfrm>
            <a:off x="4495800" y="1600200"/>
            <a:ext cx="3810000" cy="4648200"/>
          </a:xfrm>
        </p:spPr>
        <p:txBody>
          <a:bodyPr/>
          <a:p>
            <a:pPr>
              <a:buClr>
                <a:schemeClr val="accent2"/>
              </a:buClr>
              <a:buSzPct val="85000"/>
              <a:buFont typeface="ZapfDingbats" pitchFamily="82" charset="2"/>
              <a:buNone/>
            </a:pPr>
            <a:r>
              <a:rPr lang="zh-CN" altLang="en-US" dirty="0">
                <a:solidFill>
                  <a:srgbClr val="FF0000"/>
                </a:solidFill>
              </a:rPr>
              <a:t>与</a:t>
            </a:r>
            <a:r>
              <a:rPr lang="en-US" altLang="zh-CN">
                <a:solidFill>
                  <a:srgbClr val="FF0000"/>
                </a:solidFill>
              </a:rPr>
              <a:t>HTTP</a:t>
            </a:r>
            <a:r>
              <a:rPr lang="zh-CN" altLang="en-US" dirty="0">
                <a:solidFill>
                  <a:srgbClr val="FF0000"/>
                </a:solidFill>
              </a:rPr>
              <a:t>的比较</a:t>
            </a:r>
            <a:r>
              <a:rPr lang="en-US" altLang="zh-CN">
                <a:solidFill>
                  <a:srgbClr val="FF0000"/>
                </a:solidFill>
              </a:rPr>
              <a:t>:</a:t>
            </a:r>
            <a:endParaRPr lang="en-US" altLang="zh-CN">
              <a:solidFill>
                <a:srgbClr val="FF0000"/>
              </a:solidFill>
            </a:endParaRPr>
          </a:p>
          <a:p>
            <a:pPr>
              <a:spcBef>
                <a:spcPct val="50000"/>
              </a:spcBef>
              <a:buClr>
                <a:schemeClr val="accent2"/>
              </a:buClr>
              <a:buSzPct val="85000"/>
              <a:buFont typeface="ZapfDingbats" pitchFamily="82" charset="2"/>
            </a:pPr>
            <a:r>
              <a:rPr lang="en-US" altLang="zh-CN" sz="2400"/>
              <a:t>HTTP: </a:t>
            </a:r>
            <a:r>
              <a:rPr lang="zh-CN" altLang="en-US" sz="2400" dirty="0"/>
              <a:t>拉</a:t>
            </a:r>
            <a:endParaRPr lang="zh-CN" altLang="en-US" sz="2400" dirty="0"/>
          </a:p>
          <a:p>
            <a:pPr>
              <a:spcAft>
                <a:spcPct val="50000"/>
              </a:spcAft>
              <a:buClr>
                <a:schemeClr val="accent2"/>
              </a:buClr>
              <a:buSzPct val="85000"/>
              <a:buFont typeface="ZapfDingbats" pitchFamily="82" charset="2"/>
            </a:pPr>
            <a:r>
              <a:rPr lang="en-US" altLang="zh-CN" sz="2400"/>
              <a:t>SMTP: </a:t>
            </a:r>
            <a:r>
              <a:rPr lang="zh-CN" altLang="en-US" sz="2400" dirty="0"/>
              <a:t>推</a:t>
            </a:r>
            <a:endParaRPr lang="zh-CN" altLang="en-US" sz="2400" dirty="0"/>
          </a:p>
          <a:p>
            <a:pPr>
              <a:spcAft>
                <a:spcPct val="50000"/>
              </a:spcAft>
              <a:buClr>
                <a:schemeClr val="accent2"/>
              </a:buClr>
              <a:buSzPct val="85000"/>
              <a:buFont typeface="ZapfDingbats" pitchFamily="82" charset="2"/>
            </a:pPr>
            <a:r>
              <a:rPr lang="zh-CN" altLang="en-US" sz="2400" dirty="0"/>
              <a:t>两者都有</a:t>
            </a:r>
            <a:r>
              <a:rPr lang="en-US" altLang="zh-CN" sz="2400"/>
              <a:t>ASCII </a:t>
            </a:r>
            <a:r>
              <a:rPr lang="zh-CN" altLang="en-US" sz="2400" dirty="0"/>
              <a:t>命令</a:t>
            </a:r>
            <a:r>
              <a:rPr lang="en-US" altLang="zh-CN" sz="2400"/>
              <a:t>/</a:t>
            </a:r>
            <a:r>
              <a:rPr lang="zh-CN" altLang="en-US" sz="2400" dirty="0"/>
              <a:t>响应交互，状态码</a:t>
            </a:r>
            <a:endParaRPr lang="zh-CN" altLang="en-US" sz="2400" dirty="0"/>
          </a:p>
          <a:p>
            <a:pPr>
              <a:spcAft>
                <a:spcPct val="50000"/>
              </a:spcAft>
              <a:buClr>
                <a:schemeClr val="accent2"/>
              </a:buClr>
              <a:buSzPct val="85000"/>
              <a:buFont typeface="ZapfDingbats" pitchFamily="82" charset="2"/>
            </a:pPr>
            <a:r>
              <a:rPr lang="en-US" altLang="zh-CN" sz="2400"/>
              <a:t>HTTP: </a:t>
            </a:r>
            <a:r>
              <a:rPr lang="zh-CN" altLang="en-US" sz="2400" dirty="0"/>
              <a:t>每个对象封装在其自己的响应报文中</a:t>
            </a:r>
            <a:endParaRPr lang="zh-CN" altLang="en-US" sz="2400" dirty="0"/>
          </a:p>
          <a:p>
            <a:pPr>
              <a:buClr>
                <a:schemeClr val="accent2"/>
              </a:buClr>
              <a:buSzPct val="85000"/>
              <a:buFont typeface="ZapfDingbats" pitchFamily="82" charset="2"/>
            </a:pPr>
            <a:r>
              <a:rPr lang="en-US" altLang="zh-CN" sz="2400"/>
              <a:t>SMTP: </a:t>
            </a:r>
            <a:r>
              <a:rPr lang="zh-CN" altLang="en-US" sz="2400" dirty="0"/>
              <a:t>多个对象在多方报文中发送</a:t>
            </a:r>
            <a:endParaRPr lang="en-US" altLang="zh-CN"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3490" name="标题 63489"/>
          <p:cNvSpPr>
            <a:spLocks noGrp="1"/>
          </p:cNvSpPr>
          <p:nvPr>
            <p:ph type="title"/>
          </p:nvPr>
        </p:nvSpPr>
        <p:spPr/>
        <p:txBody>
          <a:bodyPr anchor="ctr" anchorCtr="0"/>
          <a:p>
            <a:r>
              <a:rPr lang="zh-CN" altLang="en-US" sz="3600" dirty="0"/>
              <a:t>邮件报文格式</a:t>
            </a:r>
            <a:endParaRPr lang="en-US" altLang="zh-CN"/>
          </a:p>
        </p:txBody>
      </p:sp>
      <p:sp>
        <p:nvSpPr>
          <p:cNvPr id="63491" name="文本占位符 63490"/>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en-US" altLang="zh-CN" sz="2000"/>
              <a:t>SMTP: </a:t>
            </a:r>
            <a:r>
              <a:rPr lang="zh-CN" altLang="en-US" sz="2000" dirty="0"/>
              <a:t>交换电子邮件报文的协议</a:t>
            </a:r>
            <a:endParaRPr lang="en-US" altLang="zh-CN" sz="2000"/>
          </a:p>
          <a:p>
            <a:pPr>
              <a:buClr>
                <a:schemeClr val="accent2"/>
              </a:buClr>
              <a:buSzPct val="85000"/>
              <a:buFont typeface="ZapfDingbats" pitchFamily="82" charset="2"/>
              <a:buNone/>
            </a:pPr>
            <a:r>
              <a:rPr lang="en-US" altLang="zh-CN" sz="2000"/>
              <a:t>RFC 5322: </a:t>
            </a:r>
            <a:r>
              <a:rPr lang="zh-CN" altLang="en-US" sz="2000" dirty="0"/>
              <a:t>文本报文格式的标准</a:t>
            </a:r>
            <a:r>
              <a:rPr lang="en-US" altLang="zh-CN" sz="2000"/>
              <a:t>:</a:t>
            </a:r>
            <a:endParaRPr lang="en-US" altLang="zh-CN" sz="2000"/>
          </a:p>
          <a:p>
            <a:pPr>
              <a:buClr>
                <a:schemeClr val="accent2"/>
              </a:buClr>
              <a:buSzPct val="85000"/>
              <a:buFont typeface="ZapfDingbats" pitchFamily="82" charset="2"/>
            </a:pPr>
            <a:r>
              <a:rPr lang="zh-CN" altLang="en-US" sz="2000" dirty="0"/>
              <a:t>首部行</a:t>
            </a:r>
            <a:r>
              <a:rPr lang="en-US" altLang="zh-CN" sz="2000"/>
              <a:t>,</a:t>
            </a:r>
            <a:r>
              <a:rPr lang="zh-CN" altLang="en-US" sz="2000" dirty="0"/>
              <a:t>如</a:t>
            </a:r>
            <a:endParaRPr lang="en-US" altLang="zh-CN" sz="2000"/>
          </a:p>
          <a:p>
            <a:pPr lvl="1">
              <a:buClr>
                <a:schemeClr val="accent2"/>
              </a:buClr>
              <a:buSzPct val="75000"/>
              <a:buFont typeface="ZapfDingbats" pitchFamily="82" charset="2"/>
            </a:pPr>
            <a:r>
              <a:rPr lang="en-US" altLang="zh-CN" sz="1800"/>
              <a:t>To:</a:t>
            </a:r>
            <a:endParaRPr lang="en-US" altLang="zh-CN" sz="1800"/>
          </a:p>
          <a:p>
            <a:pPr lvl="1">
              <a:buClr>
                <a:schemeClr val="accent2"/>
              </a:buClr>
              <a:buSzPct val="75000"/>
              <a:buFont typeface="ZapfDingbats" pitchFamily="82" charset="2"/>
            </a:pPr>
            <a:r>
              <a:rPr lang="en-US" altLang="zh-CN" sz="1800"/>
              <a:t>From:</a:t>
            </a:r>
            <a:endParaRPr lang="en-US" altLang="zh-CN" sz="1800"/>
          </a:p>
          <a:p>
            <a:pPr lvl="1">
              <a:buClr>
                <a:schemeClr val="accent2"/>
              </a:buClr>
              <a:buSzPct val="75000"/>
              <a:buFont typeface="ZapfDingbats" pitchFamily="82" charset="2"/>
            </a:pPr>
            <a:r>
              <a:rPr lang="en-US" altLang="zh-CN" sz="1800"/>
              <a:t>Subject:</a:t>
            </a:r>
            <a:endParaRPr lang="en-US" altLang="zh-CN" sz="1800"/>
          </a:p>
          <a:p>
            <a:pPr lvl="1">
              <a:buClr>
                <a:schemeClr val="accent2"/>
              </a:buClr>
              <a:buSzPct val="75000"/>
              <a:buFont typeface="ZapfDingbats" pitchFamily="82" charset="2"/>
              <a:buNone/>
            </a:pPr>
            <a:r>
              <a:rPr lang="zh-CN" altLang="en-US" sz="1800" i="1" dirty="0">
                <a:solidFill>
                  <a:srgbClr val="FF0000"/>
                </a:solidFill>
              </a:rPr>
              <a:t>不同</a:t>
            </a:r>
            <a:r>
              <a:rPr lang="zh-CN" altLang="en-US" sz="2000" i="1" dirty="0"/>
              <a:t>于</a:t>
            </a:r>
            <a:r>
              <a:rPr lang="en-US" altLang="zh-CN" sz="1800" i="1"/>
              <a:t>SMTP</a:t>
            </a:r>
            <a:r>
              <a:rPr lang="zh-CN" altLang="en-US" sz="1800" i="1" dirty="0"/>
              <a:t>命令</a:t>
            </a:r>
            <a:r>
              <a:rPr lang="en-US" altLang="zh-CN" sz="1800"/>
              <a:t>!</a:t>
            </a:r>
            <a:endParaRPr lang="en-US" altLang="zh-CN" sz="1800"/>
          </a:p>
          <a:p>
            <a:pPr>
              <a:buClr>
                <a:schemeClr val="accent2"/>
              </a:buClr>
              <a:buSzPct val="85000"/>
              <a:buFont typeface="ZapfDingbats" pitchFamily="82" charset="2"/>
            </a:pPr>
            <a:r>
              <a:rPr lang="zh-CN" altLang="en-US" sz="2000" dirty="0"/>
              <a:t>主体</a:t>
            </a:r>
            <a:endParaRPr lang="zh-CN" altLang="en-US" sz="2000" dirty="0"/>
          </a:p>
          <a:p>
            <a:pPr lvl="1">
              <a:buClr>
                <a:schemeClr val="accent2"/>
              </a:buClr>
              <a:buSzPct val="75000"/>
              <a:buFont typeface="ZapfDingbats" pitchFamily="82" charset="2"/>
            </a:pPr>
            <a:r>
              <a:rPr lang="en-US" altLang="zh-CN" sz="1800"/>
              <a:t>“</a:t>
            </a:r>
            <a:r>
              <a:rPr lang="zh-CN" altLang="en-US" sz="1800" dirty="0"/>
              <a:t>报文</a:t>
            </a:r>
            <a:r>
              <a:rPr lang="en-US" altLang="zh-CN" sz="1800"/>
              <a:t>”, </a:t>
            </a:r>
            <a:r>
              <a:rPr lang="zh-CN" altLang="en-US" sz="1800" dirty="0"/>
              <a:t>均为</a:t>
            </a:r>
            <a:r>
              <a:rPr lang="en-US" altLang="zh-CN" sz="1800"/>
              <a:t>ASCII </a:t>
            </a:r>
            <a:r>
              <a:rPr lang="zh-CN" altLang="en-US" sz="1800" dirty="0"/>
              <a:t>字符</a:t>
            </a:r>
            <a:endParaRPr lang="zh-CN" altLang="en-US" sz="1800" dirty="0"/>
          </a:p>
        </p:txBody>
      </p:sp>
      <p:sp>
        <p:nvSpPr>
          <p:cNvPr id="63493" name="矩形 63492"/>
          <p:cNvSpPr/>
          <p:nvPr/>
        </p:nvSpPr>
        <p:spPr>
          <a:xfrm>
            <a:off x="4978400" y="1892300"/>
            <a:ext cx="2832100" cy="431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spcBef>
                <a:spcPct val="0"/>
              </a:spcBef>
            </a:pPr>
            <a:r>
              <a:rPr lang="zh-CN" altLang="en-US" dirty="0">
                <a:solidFill>
                  <a:schemeClr val="bg1"/>
                </a:solidFill>
                <a:latin typeface="Comic Sans MS" panose="030F0902030302020204" pitchFamily="66" charset="0"/>
                <a:ea typeface="宋体" pitchFamily="2" charset="-122"/>
              </a:rPr>
              <a:t>首部</a:t>
            </a:r>
            <a:endParaRPr lang="zh-CN" altLang="en-US" dirty="0">
              <a:solidFill>
                <a:schemeClr val="bg1"/>
              </a:solidFill>
              <a:latin typeface="Comic Sans MS" panose="030F0902030302020204" pitchFamily="66" charset="0"/>
              <a:ea typeface="宋体" pitchFamily="2" charset="-122"/>
            </a:endParaRPr>
          </a:p>
        </p:txBody>
      </p:sp>
      <p:sp>
        <p:nvSpPr>
          <p:cNvPr id="63495" name="矩形 63494"/>
          <p:cNvSpPr/>
          <p:nvPr/>
        </p:nvSpPr>
        <p:spPr>
          <a:xfrm>
            <a:off x="4978400" y="2705100"/>
            <a:ext cx="2832100" cy="17399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algn="ctr">
              <a:spcBef>
                <a:spcPct val="0"/>
              </a:spcBef>
            </a:pPr>
            <a:r>
              <a:rPr lang="zh-CN" altLang="en-US" dirty="0">
                <a:solidFill>
                  <a:schemeClr val="bg1"/>
                </a:solidFill>
                <a:latin typeface="Comic Sans MS" panose="030F0902030302020204" pitchFamily="66" charset="0"/>
                <a:ea typeface="宋体" pitchFamily="2" charset="-122"/>
              </a:rPr>
              <a:t>主体</a:t>
            </a:r>
            <a:endParaRPr lang="zh-CN" altLang="en-US" dirty="0">
              <a:solidFill>
                <a:schemeClr val="bg1"/>
              </a:solidFill>
              <a:latin typeface="Comic Sans MS" panose="030F0902030302020204" pitchFamily="66" charset="0"/>
              <a:ea typeface="宋体" pitchFamily="2" charset="-122"/>
            </a:endParaRPr>
          </a:p>
        </p:txBody>
      </p:sp>
      <p:sp>
        <p:nvSpPr>
          <p:cNvPr id="63497" name="矩形 63496"/>
          <p:cNvSpPr/>
          <p:nvPr/>
        </p:nvSpPr>
        <p:spPr>
          <a:xfrm>
            <a:off x="4775200" y="1778000"/>
            <a:ext cx="3238500" cy="3073400"/>
          </a:xfrm>
          <a:prstGeom prst="rect">
            <a:avLst/>
          </a:prstGeom>
          <a:noFill/>
          <a:ln w="12700" cap="flat" cmpd="sng">
            <a:solidFill>
              <a:schemeClr val="tx1"/>
            </a:solidFill>
            <a:prstDash val="solid"/>
            <a:miter/>
            <a:headEnd type="none" w="med" len="med"/>
            <a:tailEnd type="none" w="med" len="med"/>
          </a:ln>
        </p:spPr>
        <p:txBody>
          <a:bodyPr/>
          <a:p>
            <a:endParaRPr lang="zh-CN" altLang="en-US"/>
          </a:p>
        </p:txBody>
      </p:sp>
      <p:sp>
        <p:nvSpPr>
          <p:cNvPr id="63498" name="直接连接符 63497"/>
          <p:cNvSpPr/>
          <p:nvPr/>
        </p:nvSpPr>
        <p:spPr>
          <a:xfrm flipV="1">
            <a:off x="3162300" y="2159000"/>
            <a:ext cx="1765300" cy="1016000"/>
          </a:xfrm>
          <a:prstGeom prst="line">
            <a:avLst/>
          </a:prstGeom>
          <a:ln w="19050" cap="flat" cmpd="sng">
            <a:solidFill>
              <a:srgbClr val="FF0000"/>
            </a:solidFill>
            <a:prstDash val="solid"/>
            <a:headEnd type="none" w="med" len="med"/>
            <a:tailEnd type="triangle" w="med" len="med"/>
          </a:ln>
        </p:spPr>
      </p:sp>
      <p:sp>
        <p:nvSpPr>
          <p:cNvPr id="63499" name="直接连接符 63498"/>
          <p:cNvSpPr/>
          <p:nvPr/>
        </p:nvSpPr>
        <p:spPr>
          <a:xfrm flipV="1">
            <a:off x="3009900" y="3327400"/>
            <a:ext cx="1905000" cy="1879600"/>
          </a:xfrm>
          <a:prstGeom prst="line">
            <a:avLst/>
          </a:prstGeom>
          <a:ln w="19050" cap="flat" cmpd="sng">
            <a:solidFill>
              <a:srgbClr val="FF0000"/>
            </a:solidFill>
            <a:prstDash val="solid"/>
            <a:headEnd type="none" w="med" len="med"/>
            <a:tailEnd type="triangle" w="med" len="med"/>
          </a:ln>
        </p:spPr>
      </p:sp>
      <p:sp>
        <p:nvSpPr>
          <p:cNvPr id="63501" name="文本框 63500"/>
          <p:cNvSpPr txBox="1"/>
          <p:nvPr/>
        </p:nvSpPr>
        <p:spPr>
          <a:xfrm>
            <a:off x="8188325" y="2092325"/>
            <a:ext cx="692150" cy="396875"/>
          </a:xfrm>
          <a:prstGeom prst="rect">
            <a:avLst/>
          </a:prstGeom>
          <a:noFill/>
          <a:ln w="9525">
            <a:noFill/>
          </a:ln>
        </p:spPr>
        <p:txBody>
          <a:bodyPr wrap="none" anchor="t" anchorCtr="0">
            <a:spAutoFit/>
          </a:bodyPr>
          <a:p>
            <a:pPr algn="ctr">
              <a:spcBef>
                <a:spcPct val="0"/>
              </a:spcBef>
            </a:pPr>
            <a:r>
              <a:rPr lang="zh-CN" altLang="en-US" sz="2000" dirty="0">
                <a:latin typeface="Comic Sans MS" panose="030F0902030302020204" pitchFamily="66" charset="0"/>
                <a:ea typeface="宋体" pitchFamily="2" charset="-122"/>
              </a:rPr>
              <a:t>空行</a:t>
            </a:r>
            <a:endParaRPr lang="zh-CN" altLang="en-US" sz="2000" dirty="0">
              <a:latin typeface="Comic Sans MS" panose="030F0902030302020204" pitchFamily="66" charset="0"/>
              <a:ea typeface="宋体" pitchFamily="2" charset="-122"/>
            </a:endParaRPr>
          </a:p>
        </p:txBody>
      </p:sp>
      <p:sp>
        <p:nvSpPr>
          <p:cNvPr id="63502" name="直接连接符 63501"/>
          <p:cNvSpPr/>
          <p:nvPr/>
        </p:nvSpPr>
        <p:spPr>
          <a:xfrm flipH="1">
            <a:off x="7251700" y="2552700"/>
            <a:ext cx="965200" cy="0"/>
          </a:xfrm>
          <a:prstGeom prst="line">
            <a:avLst/>
          </a:prstGeom>
          <a:ln w="19050" cap="flat" cmpd="sng">
            <a:solidFill>
              <a:srgbClr val="FF0000"/>
            </a:solidFill>
            <a:prstDash val="solid"/>
            <a:headEnd type="none" w="med" len="med"/>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80226" name="标题 180225"/>
          <p:cNvSpPr>
            <a:spLocks noGrp="1"/>
          </p:cNvSpPr>
          <p:nvPr>
            <p:ph type="title"/>
          </p:nvPr>
        </p:nvSpPr>
        <p:spPr/>
        <p:txBody>
          <a:bodyPr anchor="ctr" anchorCtr="0"/>
          <a:p>
            <a:r>
              <a:rPr lang="zh-CN" altLang="en-US" dirty="0"/>
              <a:t>应用体系结构</a:t>
            </a:r>
            <a:endParaRPr lang="zh-CN" altLang="en-US" dirty="0"/>
          </a:p>
        </p:txBody>
      </p:sp>
      <p:sp>
        <p:nvSpPr>
          <p:cNvPr id="180227" name="文本占位符 180226"/>
          <p:cNvSpPr>
            <a:spLocks noGrp="1"/>
          </p:cNvSpPr>
          <p:nvPr>
            <p:ph type="body" idx="1"/>
          </p:nvPr>
        </p:nvSpPr>
        <p:spPr/>
        <p:txBody>
          <a:bodyPr/>
          <a:p>
            <a:r>
              <a:rPr lang="zh-CN" altLang="en-US" dirty="0"/>
              <a:t>客户机</a:t>
            </a:r>
            <a:r>
              <a:rPr lang="en-US" altLang="zh-CN"/>
              <a:t>/</a:t>
            </a:r>
            <a:r>
              <a:rPr lang="zh-CN" altLang="en-US" dirty="0"/>
              <a:t>服务器</a:t>
            </a:r>
            <a:endParaRPr lang="zh-CN" altLang="en-US" dirty="0"/>
          </a:p>
          <a:p>
            <a:r>
              <a:rPr lang="zh-CN" altLang="en-US" dirty="0"/>
              <a:t>对等 </a:t>
            </a:r>
            <a:r>
              <a:rPr lang="en-US" altLang="zh-CN"/>
              <a:t>(P2P)</a:t>
            </a:r>
            <a:endParaRPr lang="en-US" altLang="zh-CN"/>
          </a:p>
          <a:p>
            <a:pPr marL="0" indent="0">
              <a:buNone/>
            </a:pP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4518" name="标题 64517"/>
          <p:cNvSpPr>
            <a:spLocks noGrp="1"/>
          </p:cNvSpPr>
          <p:nvPr>
            <p:ph type="title"/>
          </p:nvPr>
        </p:nvSpPr>
        <p:spPr>
          <a:xfrm>
            <a:off x="533400" y="228600"/>
            <a:ext cx="8382000" cy="1143000"/>
          </a:xfrm>
        </p:spPr>
        <p:txBody>
          <a:bodyPr anchor="ctr" anchorCtr="0"/>
          <a:p>
            <a:r>
              <a:rPr lang="en-US" altLang="zh-CN" sz="3600"/>
              <a:t> </a:t>
            </a:r>
            <a:r>
              <a:rPr lang="zh-CN" altLang="en-US" sz="3600" dirty="0"/>
              <a:t>报文格式</a:t>
            </a:r>
            <a:r>
              <a:rPr lang="en-US" altLang="zh-CN" sz="3600"/>
              <a:t>: </a:t>
            </a:r>
            <a:r>
              <a:rPr lang="zh-CN" altLang="en-US" sz="3600" dirty="0"/>
              <a:t>多媒体扩展</a:t>
            </a:r>
            <a:endParaRPr lang="en-US" altLang="zh-CN" sz="4400"/>
          </a:p>
        </p:txBody>
      </p:sp>
      <p:sp>
        <p:nvSpPr>
          <p:cNvPr id="64519" name="文本占位符 64518"/>
          <p:cNvSpPr>
            <a:spLocks noGrp="1"/>
          </p:cNvSpPr>
          <p:nvPr>
            <p:ph type="body" sz="half" idx="1"/>
          </p:nvPr>
        </p:nvSpPr>
        <p:spPr>
          <a:xfrm>
            <a:off x="495300" y="1384300"/>
            <a:ext cx="7327900" cy="4648200"/>
          </a:xfrm>
        </p:spPr>
        <p:txBody>
          <a:bodyPr/>
          <a:p>
            <a:pPr>
              <a:buClr>
                <a:schemeClr val="accent2"/>
              </a:buClr>
              <a:buSzPct val="85000"/>
              <a:buFont typeface="ZapfDingbats" pitchFamily="82" charset="2"/>
            </a:pPr>
            <a:r>
              <a:rPr lang="en-US" altLang="zh-CN" sz="2000"/>
              <a:t>MIME: </a:t>
            </a:r>
            <a:r>
              <a:rPr lang="zh-CN" altLang="en-US" sz="2000" dirty="0"/>
              <a:t>多媒体邮件扩展</a:t>
            </a:r>
            <a:r>
              <a:rPr lang="en-US" altLang="zh-CN" sz="2000"/>
              <a:t>, RFC 2045, 2056</a:t>
            </a:r>
            <a:endParaRPr lang="en-US" altLang="zh-CN" sz="2000"/>
          </a:p>
          <a:p>
            <a:pPr>
              <a:buClr>
                <a:schemeClr val="accent2"/>
              </a:buClr>
              <a:buSzPct val="85000"/>
              <a:buFont typeface="ZapfDingbats" pitchFamily="82" charset="2"/>
            </a:pPr>
            <a:r>
              <a:rPr lang="zh-CN" altLang="en-US" sz="2000" dirty="0"/>
              <a:t>在报文首部的附加行声明</a:t>
            </a:r>
            <a:r>
              <a:rPr lang="en-US" altLang="zh-CN" sz="2000"/>
              <a:t>MIME</a:t>
            </a:r>
            <a:r>
              <a:rPr lang="zh-CN" altLang="en-US" sz="2000" dirty="0"/>
              <a:t>内容类型</a:t>
            </a:r>
            <a:endParaRPr lang="en-US" altLang="zh-CN" sz="2400"/>
          </a:p>
        </p:txBody>
      </p:sp>
      <p:grpSp>
        <p:nvGrpSpPr>
          <p:cNvPr id="64522" name="组合 64521"/>
          <p:cNvGrpSpPr/>
          <p:nvPr/>
        </p:nvGrpSpPr>
        <p:grpSpPr>
          <a:xfrm>
            <a:off x="3943350" y="2851150"/>
            <a:ext cx="5003800" cy="3113088"/>
            <a:chOff x="1424" y="1808"/>
            <a:chExt cx="3152" cy="2152"/>
          </a:xfrm>
        </p:grpSpPr>
        <p:sp>
          <p:nvSpPr>
            <p:cNvPr id="64517" name="文本框 64516"/>
            <p:cNvSpPr txBox="1"/>
            <p:nvPr/>
          </p:nvSpPr>
          <p:spPr>
            <a:xfrm>
              <a:off x="1440" y="1808"/>
              <a:ext cx="3136" cy="2152"/>
            </a:xfrm>
            <a:prstGeom prst="rect">
              <a:avLst/>
            </a:prstGeom>
            <a:noFill/>
            <a:ln w="9525">
              <a:noFill/>
            </a:ln>
          </p:spPr>
          <p:txBody>
            <a:bodyPr>
              <a:spAutoFit/>
            </a:bodyPr>
            <a:p>
              <a:pPr>
                <a:spcBef>
                  <a:spcPct val="0"/>
                </a:spcBef>
              </a:pPr>
              <a:r>
                <a:rPr lang="en-US" altLang="zh-CN" sz="1800" b="1">
                  <a:latin typeface="Courier New" panose="02070409020205090404" pitchFamily="49" charset="0"/>
                  <a:ea typeface="宋体" pitchFamily="2" charset="-122"/>
                </a:rPr>
                <a:t>From: </a:t>
              </a:r>
              <a:r>
                <a:rPr lang="en-US" altLang="zh-CN" sz="1800" b="1" err="1">
                  <a:latin typeface="Courier New" panose="02070409020205090404" pitchFamily="49" charset="0"/>
                  <a:ea typeface="宋体" pitchFamily="2" charset="-122"/>
                </a:rPr>
                <a:t>alice@crepes.fr</a:t>
              </a:r>
              <a:r>
                <a:rPr lang="en-US" altLang="zh-CN" sz="1800" b="1">
                  <a:latin typeface="Courier New" panose="02070409020205090404" pitchFamily="49" charset="0"/>
                  <a:ea typeface="宋体" pitchFamily="2" charset="-122"/>
                </a:rPr>
                <a:t>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To: </a:t>
              </a:r>
              <a:r>
                <a:rPr lang="en-US" altLang="zh-CN" sz="1800" b="1" err="1">
                  <a:latin typeface="Courier New" panose="02070409020205090404" pitchFamily="49" charset="0"/>
                  <a:ea typeface="宋体" pitchFamily="2" charset="-122"/>
                </a:rPr>
                <a:t>bob@hamburger.edu</a:t>
              </a:r>
              <a:r>
                <a:rPr lang="en-US" altLang="zh-CN" sz="1800" b="1">
                  <a:latin typeface="Courier New" panose="02070409020205090404" pitchFamily="49" charset="0"/>
                  <a:ea typeface="宋体" pitchFamily="2" charset="-122"/>
                </a:rPr>
                <a:t>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Subject: Picture of yummy crepe.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MIME-Version: 1.0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Content-Transfer-Encoding: base64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Content-Type: image/jpeg </a:t>
              </a:r>
              <a:endParaRPr lang="en-US" altLang="zh-CN" sz="1800" b="1">
                <a:latin typeface="Courier New" panose="02070409020205090404" pitchFamily="49" charset="0"/>
                <a:ea typeface="宋体" pitchFamily="2" charset="-122"/>
              </a:endParaRPr>
            </a:p>
            <a:p>
              <a:pPr>
                <a:spcBef>
                  <a:spcPct val="0"/>
                </a:spcBef>
              </a:pP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base64 encoded data .....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......base64 encoded data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a:t>
              </a:r>
              <a:endParaRPr lang="en-US" altLang="zh-CN" sz="1800" b="1">
                <a:latin typeface="Courier New" panose="02070409020205090404" pitchFamily="49" charset="0"/>
                <a:ea typeface="宋体" pitchFamily="2" charset="-122"/>
              </a:endParaRPr>
            </a:p>
          </p:txBody>
        </p:sp>
        <p:sp>
          <p:nvSpPr>
            <p:cNvPr id="64521" name="矩形 64520"/>
            <p:cNvSpPr/>
            <p:nvPr/>
          </p:nvSpPr>
          <p:spPr>
            <a:xfrm>
              <a:off x="1424" y="1808"/>
              <a:ext cx="2984" cy="2024"/>
            </a:xfrm>
            <a:prstGeom prst="rect">
              <a:avLst/>
            </a:prstGeom>
            <a:noFill/>
            <a:ln w="12700" cap="flat" cmpd="sng">
              <a:solidFill>
                <a:schemeClr val="tx1"/>
              </a:solidFill>
              <a:prstDash val="solid"/>
              <a:miter/>
              <a:headEnd type="none" w="med" len="med"/>
              <a:tailEnd type="none" w="med" len="med"/>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grpSp>
      <p:sp>
        <p:nvSpPr>
          <p:cNvPr id="64523" name="文本框 64522"/>
          <p:cNvSpPr txBox="1"/>
          <p:nvPr/>
        </p:nvSpPr>
        <p:spPr>
          <a:xfrm>
            <a:off x="723900" y="4327525"/>
            <a:ext cx="2216150" cy="1006475"/>
          </a:xfrm>
          <a:prstGeom prst="rect">
            <a:avLst/>
          </a:prstGeom>
          <a:noFill/>
          <a:ln w="9525">
            <a:noFill/>
          </a:ln>
        </p:spPr>
        <p:txBody>
          <a:bodyPr wrap="none" anchor="t" anchorCtr="0">
            <a:spAutoFit/>
          </a:bodyPr>
          <a:p>
            <a:pPr algn="r">
              <a:spcBef>
                <a:spcPct val="0"/>
              </a:spcBef>
            </a:pPr>
            <a:r>
              <a:rPr lang="zh-CN" altLang="en-US" sz="2000" dirty="0">
                <a:latin typeface="Comic Sans MS" panose="030F0902030302020204" pitchFamily="66" charset="0"/>
                <a:ea typeface="宋体" pitchFamily="2" charset="-122"/>
              </a:rPr>
              <a:t>多媒体数据类型，</a:t>
            </a:r>
            <a:endParaRPr lang="zh-CN" altLang="en-US" sz="2000" dirty="0">
              <a:latin typeface="Comic Sans MS" panose="030F0902030302020204" pitchFamily="66" charset="0"/>
              <a:ea typeface="宋体" pitchFamily="2" charset="-122"/>
            </a:endParaRPr>
          </a:p>
          <a:p>
            <a:pPr algn="r">
              <a:spcBef>
                <a:spcPct val="0"/>
              </a:spcBef>
            </a:pPr>
            <a:r>
              <a:rPr lang="zh-CN" altLang="en-US" sz="2000" dirty="0">
                <a:latin typeface="Comic Sans MS" panose="030F0902030302020204" pitchFamily="66" charset="0"/>
                <a:ea typeface="宋体" pitchFamily="2" charset="-122"/>
              </a:rPr>
              <a:t>子类型，</a:t>
            </a:r>
            <a:endParaRPr lang="zh-CN" altLang="en-US" sz="2000" dirty="0">
              <a:latin typeface="Comic Sans MS" panose="030F0902030302020204" pitchFamily="66" charset="0"/>
              <a:ea typeface="宋体" pitchFamily="2" charset="-122"/>
            </a:endParaRPr>
          </a:p>
          <a:p>
            <a:pPr algn="r">
              <a:spcBef>
                <a:spcPct val="0"/>
              </a:spcBef>
            </a:pPr>
            <a:r>
              <a:rPr lang="zh-CN" altLang="en-US" sz="2000" dirty="0">
                <a:latin typeface="Comic Sans MS" panose="030F0902030302020204" pitchFamily="66" charset="0"/>
                <a:ea typeface="宋体" pitchFamily="2" charset="-122"/>
              </a:rPr>
              <a:t>声明参数</a:t>
            </a:r>
            <a:endParaRPr lang="en-US" altLang="zh-CN">
              <a:latin typeface="Times New Roman" panose="02020503050405090304" pitchFamily="18" charset="0"/>
              <a:ea typeface="宋体" pitchFamily="2" charset="-122"/>
            </a:endParaRPr>
          </a:p>
        </p:txBody>
      </p:sp>
      <p:sp>
        <p:nvSpPr>
          <p:cNvPr id="64524" name="文本框 64523"/>
          <p:cNvSpPr txBox="1"/>
          <p:nvPr/>
        </p:nvSpPr>
        <p:spPr>
          <a:xfrm>
            <a:off x="373063" y="3540125"/>
            <a:ext cx="2470150" cy="396875"/>
          </a:xfrm>
          <a:prstGeom prst="rect">
            <a:avLst/>
          </a:prstGeom>
          <a:noFill/>
          <a:ln w="9525">
            <a:noFill/>
          </a:ln>
        </p:spPr>
        <p:txBody>
          <a:bodyPr wrap="none" anchor="t" anchorCtr="0">
            <a:spAutoFit/>
          </a:bodyPr>
          <a:p>
            <a:pPr algn="r">
              <a:spcBef>
                <a:spcPct val="0"/>
              </a:spcBef>
            </a:pPr>
            <a:r>
              <a:rPr lang="zh-CN" altLang="en-US" sz="2000" dirty="0">
                <a:latin typeface="Comic Sans MS" panose="030F0902030302020204" pitchFamily="66" charset="0"/>
                <a:ea typeface="宋体" pitchFamily="2" charset="-122"/>
              </a:rPr>
              <a:t>使用编码数据的方法</a:t>
            </a:r>
            <a:endParaRPr lang="zh-CN" altLang="en-US" dirty="0">
              <a:latin typeface="Times New Roman" panose="02020503050405090304" pitchFamily="18" charset="0"/>
              <a:ea typeface="宋体" pitchFamily="2" charset="-122"/>
            </a:endParaRPr>
          </a:p>
        </p:txBody>
      </p:sp>
      <p:sp>
        <p:nvSpPr>
          <p:cNvPr id="64525" name="文本框 64524"/>
          <p:cNvSpPr txBox="1"/>
          <p:nvPr/>
        </p:nvSpPr>
        <p:spPr>
          <a:xfrm>
            <a:off x="1143000" y="3001963"/>
            <a:ext cx="1512888" cy="396875"/>
          </a:xfrm>
          <a:prstGeom prst="rect">
            <a:avLst/>
          </a:prstGeom>
          <a:noFill/>
          <a:ln w="9525">
            <a:noFill/>
          </a:ln>
        </p:spPr>
        <p:txBody>
          <a:bodyPr wrap="none" anchor="t" anchorCtr="0">
            <a:spAutoFit/>
          </a:bodyPr>
          <a:p>
            <a:pPr algn="ctr">
              <a:spcBef>
                <a:spcPct val="0"/>
              </a:spcBef>
            </a:pPr>
            <a:r>
              <a:rPr lang="en-US" altLang="zh-CN" sz="2000">
                <a:latin typeface="Comic Sans MS" panose="030F0902030302020204" pitchFamily="66" charset="0"/>
                <a:ea typeface="宋体" pitchFamily="2" charset="-122"/>
              </a:rPr>
              <a:t>MIME </a:t>
            </a:r>
            <a:r>
              <a:rPr lang="zh-CN" altLang="en-US" sz="2000" dirty="0">
                <a:latin typeface="Comic Sans MS" panose="030F0902030302020204" pitchFamily="66" charset="0"/>
                <a:ea typeface="宋体" pitchFamily="2" charset="-122"/>
              </a:rPr>
              <a:t>版本</a:t>
            </a:r>
            <a:endParaRPr lang="zh-CN" altLang="en-US" dirty="0">
              <a:latin typeface="Times New Roman" panose="02020503050405090304" pitchFamily="18" charset="0"/>
              <a:ea typeface="宋体" pitchFamily="2" charset="-122"/>
            </a:endParaRPr>
          </a:p>
        </p:txBody>
      </p:sp>
      <p:sp>
        <p:nvSpPr>
          <p:cNvPr id="64526" name="文本框 64525"/>
          <p:cNvSpPr txBox="1"/>
          <p:nvPr/>
        </p:nvSpPr>
        <p:spPr>
          <a:xfrm>
            <a:off x="1387475" y="5508625"/>
            <a:ext cx="1200150" cy="396875"/>
          </a:xfrm>
          <a:prstGeom prst="rect">
            <a:avLst/>
          </a:prstGeom>
          <a:noFill/>
          <a:ln w="9525">
            <a:noFill/>
          </a:ln>
        </p:spPr>
        <p:txBody>
          <a:bodyPr wrap="none" anchor="t" anchorCtr="0">
            <a:spAutoFit/>
          </a:bodyPr>
          <a:p>
            <a:pPr algn="ctr">
              <a:spcBef>
                <a:spcPct val="0"/>
              </a:spcBef>
            </a:pPr>
            <a:r>
              <a:rPr lang="zh-CN" altLang="en-US" sz="2000" dirty="0">
                <a:latin typeface="Comic Sans MS" panose="030F0902030302020204" pitchFamily="66" charset="0"/>
                <a:ea typeface="宋体" pitchFamily="2" charset="-122"/>
              </a:rPr>
              <a:t>编码数据</a:t>
            </a:r>
            <a:endParaRPr lang="zh-CN" altLang="en-US" dirty="0">
              <a:latin typeface="Times New Roman" panose="02020503050405090304" pitchFamily="18" charset="0"/>
              <a:ea typeface="宋体" pitchFamily="2" charset="-122"/>
            </a:endParaRPr>
          </a:p>
        </p:txBody>
      </p:sp>
      <p:sp>
        <p:nvSpPr>
          <p:cNvPr id="64527" name="直接连接符 64526"/>
          <p:cNvSpPr/>
          <p:nvPr/>
        </p:nvSpPr>
        <p:spPr>
          <a:xfrm>
            <a:off x="2857500" y="3276600"/>
            <a:ext cx="1155700" cy="546100"/>
          </a:xfrm>
          <a:prstGeom prst="line">
            <a:avLst/>
          </a:prstGeom>
          <a:ln w="19050" cap="flat" cmpd="sng">
            <a:solidFill>
              <a:srgbClr val="FF0000"/>
            </a:solidFill>
            <a:prstDash val="solid"/>
            <a:headEnd type="none" w="med" len="med"/>
            <a:tailEnd type="triangle" w="med" len="med"/>
          </a:ln>
        </p:spPr>
      </p:sp>
      <p:sp>
        <p:nvSpPr>
          <p:cNvPr id="64528" name="直接连接符 64527"/>
          <p:cNvSpPr/>
          <p:nvPr/>
        </p:nvSpPr>
        <p:spPr>
          <a:xfrm>
            <a:off x="2832100" y="3911600"/>
            <a:ext cx="1181100" cy="190500"/>
          </a:xfrm>
          <a:prstGeom prst="line">
            <a:avLst/>
          </a:prstGeom>
          <a:ln w="19050" cap="flat" cmpd="sng">
            <a:solidFill>
              <a:srgbClr val="FF0000"/>
            </a:solidFill>
            <a:prstDash val="solid"/>
            <a:headEnd type="none" w="med" len="med"/>
            <a:tailEnd type="triangle" w="med" len="med"/>
          </a:ln>
        </p:spPr>
      </p:sp>
      <p:sp>
        <p:nvSpPr>
          <p:cNvPr id="64529" name="直接连接符 64528"/>
          <p:cNvSpPr/>
          <p:nvPr/>
        </p:nvSpPr>
        <p:spPr>
          <a:xfrm flipV="1">
            <a:off x="2806700" y="4419600"/>
            <a:ext cx="1244600" cy="355600"/>
          </a:xfrm>
          <a:prstGeom prst="line">
            <a:avLst/>
          </a:prstGeom>
          <a:ln w="19050" cap="flat" cmpd="sng">
            <a:solidFill>
              <a:srgbClr val="FF0000"/>
            </a:solidFill>
            <a:prstDash val="solid"/>
            <a:headEnd type="none" w="med" len="med"/>
            <a:tailEnd type="triangle" w="med" len="med"/>
          </a:ln>
        </p:spPr>
      </p:sp>
      <p:sp>
        <p:nvSpPr>
          <p:cNvPr id="64530" name="直接连接符 64529"/>
          <p:cNvSpPr/>
          <p:nvPr/>
        </p:nvSpPr>
        <p:spPr>
          <a:xfrm flipV="1">
            <a:off x="2844800" y="5168900"/>
            <a:ext cx="1003300" cy="508000"/>
          </a:xfrm>
          <a:prstGeom prst="line">
            <a:avLst/>
          </a:prstGeom>
          <a:ln w="19050" cap="flat" cmpd="sng">
            <a:solidFill>
              <a:srgbClr val="FF0000"/>
            </a:solidFill>
            <a:prstDash val="solid"/>
            <a:headEnd type="none" w="med" len="med"/>
            <a:tailEnd type="triangle" w="med" len="med"/>
          </a:ln>
        </p:spPr>
      </p:sp>
      <p:sp>
        <p:nvSpPr>
          <p:cNvPr id="64531" name="任意多边形 64530"/>
          <p:cNvSpPr/>
          <p:nvPr/>
        </p:nvSpPr>
        <p:spPr>
          <a:xfrm>
            <a:off x="3871913" y="4810125"/>
            <a:ext cx="309562" cy="881063"/>
          </a:xfrm>
          <a:custGeom>
            <a:avLst/>
            <a:gdLst/>
            <a:ahLst/>
            <a:cxnLst/>
            <a:pathLst>
              <a:path w="195" h="555">
                <a:moveTo>
                  <a:pt x="159" y="3"/>
                </a:moveTo>
                <a:lnTo>
                  <a:pt x="0" y="0"/>
                </a:lnTo>
                <a:lnTo>
                  <a:pt x="0" y="555"/>
                </a:lnTo>
                <a:lnTo>
                  <a:pt x="195" y="552"/>
                </a:lnTo>
              </a:path>
            </a:pathLst>
          </a:custGeom>
          <a:noFill/>
          <a:ln w="19050" cap="flat" cmpd="sng">
            <a:solidFill>
              <a:srgbClr val="FF0000">
                <a:alpha val="100000"/>
              </a:srgbClr>
            </a:solidFill>
            <a:prstDash val="solid"/>
            <a:headEnd type="none" w="med" len="med"/>
            <a:tailEnd type="none" w="med" len="med"/>
          </a:ln>
        </p:spPr>
        <p:txBody>
          <a:bodyPr/>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7586" name="标题 67585"/>
          <p:cNvSpPr>
            <a:spLocks noGrp="1"/>
          </p:cNvSpPr>
          <p:nvPr>
            <p:ph type="title"/>
          </p:nvPr>
        </p:nvSpPr>
        <p:spPr/>
        <p:txBody>
          <a:bodyPr anchor="ctr" anchorCtr="0"/>
          <a:p>
            <a:r>
              <a:rPr lang="zh-CN" altLang="en-US" dirty="0"/>
              <a:t>邮件访问协议</a:t>
            </a:r>
            <a:endParaRPr lang="en-US" altLang="zh-CN"/>
          </a:p>
        </p:txBody>
      </p:sp>
      <p:sp>
        <p:nvSpPr>
          <p:cNvPr id="67587" name="文本占位符 67586"/>
          <p:cNvSpPr>
            <a:spLocks noGrp="1"/>
          </p:cNvSpPr>
          <p:nvPr>
            <p:ph type="body" sz="half" idx="1"/>
          </p:nvPr>
        </p:nvSpPr>
        <p:spPr>
          <a:xfrm>
            <a:off x="581025" y="3219450"/>
            <a:ext cx="7381875" cy="2209800"/>
          </a:xfrm>
        </p:spPr>
        <p:txBody>
          <a:bodyPr/>
          <a:p>
            <a:pPr>
              <a:buClr>
                <a:schemeClr val="accent2"/>
              </a:buClr>
              <a:buSzPct val="85000"/>
              <a:buFont typeface="ZapfDingbats" pitchFamily="82" charset="2"/>
            </a:pPr>
            <a:r>
              <a:rPr lang="en-US" altLang="zh-CN" sz="2000"/>
              <a:t>SMTP: </a:t>
            </a:r>
            <a:r>
              <a:rPr lang="zh-CN" altLang="en-US" sz="2000" dirty="0"/>
              <a:t>交付</a:t>
            </a:r>
            <a:r>
              <a:rPr lang="en-US" altLang="zh-CN" sz="2000"/>
              <a:t>/</a:t>
            </a:r>
            <a:r>
              <a:rPr lang="zh-CN" altLang="en-US" sz="2000" dirty="0"/>
              <a:t>存储到接收方服务器</a:t>
            </a:r>
            <a:endParaRPr lang="zh-CN" altLang="en-US" sz="2000" dirty="0"/>
          </a:p>
          <a:p>
            <a:pPr>
              <a:buClr>
                <a:schemeClr val="accent2"/>
              </a:buClr>
              <a:buSzPct val="85000"/>
              <a:buFont typeface="ZapfDingbats" pitchFamily="82" charset="2"/>
            </a:pPr>
            <a:r>
              <a:rPr lang="zh-CN" altLang="en-US" sz="2000" dirty="0"/>
              <a:t>邮件访问协议：从服务器获取邮件</a:t>
            </a:r>
            <a:endParaRPr lang="en-US" altLang="zh-CN" sz="2000"/>
          </a:p>
          <a:p>
            <a:pPr lvl="1">
              <a:buClr>
                <a:schemeClr val="accent2"/>
              </a:buClr>
              <a:buSzPct val="75000"/>
              <a:buFont typeface="ZapfDingbats" pitchFamily="82" charset="2"/>
            </a:pPr>
            <a:r>
              <a:rPr lang="en-US" altLang="zh-CN" sz="2000"/>
              <a:t>POP: </a:t>
            </a:r>
            <a:r>
              <a:rPr lang="zh-CN" altLang="en-US" sz="2000" dirty="0"/>
              <a:t>邮局协议</a:t>
            </a:r>
            <a:r>
              <a:rPr lang="en-US" altLang="zh-CN" sz="2000"/>
              <a:t> [RFC 1939]</a:t>
            </a:r>
            <a:endParaRPr lang="en-US" altLang="zh-CN" sz="2000"/>
          </a:p>
          <a:p>
            <a:pPr lvl="2">
              <a:buClrTx/>
              <a:buSzTx/>
              <a:buFontTx/>
            </a:pPr>
            <a:r>
              <a:rPr lang="zh-CN" altLang="en-US" dirty="0"/>
              <a:t>授权 </a:t>
            </a:r>
            <a:r>
              <a:rPr lang="en-US" altLang="zh-CN"/>
              <a:t>(</a:t>
            </a:r>
            <a:r>
              <a:rPr lang="zh-CN" altLang="en-US" dirty="0"/>
              <a:t>代理 </a:t>
            </a:r>
            <a:r>
              <a:rPr lang="en-US" altLang="zh-CN"/>
              <a:t>&lt;--&gt;</a:t>
            </a:r>
            <a:r>
              <a:rPr lang="zh-CN" altLang="en-US" dirty="0"/>
              <a:t>服务器</a:t>
            </a:r>
            <a:r>
              <a:rPr lang="en-US" altLang="zh-CN"/>
              <a:t>) </a:t>
            </a:r>
            <a:r>
              <a:rPr lang="zh-CN" altLang="en-US" dirty="0"/>
              <a:t>并下载</a:t>
            </a:r>
            <a:endParaRPr lang="en-US" altLang="zh-CN"/>
          </a:p>
          <a:p>
            <a:pPr lvl="1">
              <a:buClr>
                <a:schemeClr val="accent2"/>
              </a:buClr>
              <a:buSzPct val="75000"/>
              <a:buFont typeface="ZapfDingbats" pitchFamily="82" charset="2"/>
            </a:pPr>
            <a:r>
              <a:rPr lang="en-US" altLang="zh-CN" sz="2000"/>
              <a:t>IMAP: </a:t>
            </a:r>
            <a:r>
              <a:rPr lang="zh-CN" altLang="en-US" sz="2000" dirty="0"/>
              <a:t>互联网邮件访问协议</a:t>
            </a:r>
            <a:r>
              <a:rPr lang="en-US" altLang="zh-CN" sz="2000"/>
              <a:t> [RFC 1730]</a:t>
            </a:r>
            <a:endParaRPr lang="en-US" altLang="zh-CN" sz="2000"/>
          </a:p>
          <a:p>
            <a:pPr lvl="2">
              <a:buClrTx/>
              <a:buSzTx/>
              <a:buFontTx/>
            </a:pPr>
            <a:r>
              <a:rPr lang="zh-CN" altLang="en-US" dirty="0"/>
              <a:t>更多特色 </a:t>
            </a:r>
            <a:r>
              <a:rPr lang="en-US" altLang="zh-CN"/>
              <a:t>(</a:t>
            </a:r>
            <a:r>
              <a:rPr lang="zh-CN" altLang="en-US" dirty="0"/>
              <a:t>更复杂</a:t>
            </a:r>
            <a:r>
              <a:rPr lang="en-US" altLang="zh-CN"/>
              <a:t>)</a:t>
            </a:r>
            <a:endParaRPr lang="en-US" altLang="zh-CN"/>
          </a:p>
          <a:p>
            <a:pPr lvl="2">
              <a:buClrTx/>
              <a:buSzTx/>
              <a:buFontTx/>
            </a:pPr>
            <a:r>
              <a:rPr lang="zh-CN" altLang="en-US" dirty="0"/>
              <a:t>操作存储在服务器上的报文</a:t>
            </a:r>
            <a:endParaRPr lang="en-US" altLang="zh-CN"/>
          </a:p>
          <a:p>
            <a:pPr lvl="1">
              <a:buClr>
                <a:schemeClr val="accent2"/>
              </a:buClr>
              <a:buSzPct val="75000"/>
              <a:buFont typeface="ZapfDingbats" pitchFamily="82" charset="2"/>
            </a:pPr>
            <a:r>
              <a:rPr lang="en-US" altLang="zh-CN" sz="2000"/>
              <a:t>HTTP: Hotmail , Yahoo! Mail</a:t>
            </a:r>
            <a:r>
              <a:rPr lang="zh-CN" altLang="en-US" sz="2000" dirty="0"/>
              <a:t>等</a:t>
            </a:r>
            <a:endParaRPr lang="en-US" altLang="zh-CN"/>
          </a:p>
          <a:p>
            <a:pPr lvl="1">
              <a:buClr>
                <a:schemeClr val="accent2"/>
              </a:buClr>
              <a:buSzPct val="75000"/>
              <a:buFont typeface="ZapfDingbats" pitchFamily="82" charset="2"/>
            </a:pPr>
            <a:endParaRPr lang="zh-CN" altLang="en-US" sz="2000"/>
          </a:p>
        </p:txBody>
      </p:sp>
      <p:sp>
        <p:nvSpPr>
          <p:cNvPr id="67590" name="直接连接符 67589"/>
          <p:cNvSpPr/>
          <p:nvPr/>
        </p:nvSpPr>
        <p:spPr>
          <a:xfrm>
            <a:off x="2238375" y="1847850"/>
            <a:ext cx="847725" cy="9525"/>
          </a:xfrm>
          <a:prstGeom prst="line">
            <a:avLst/>
          </a:prstGeom>
          <a:ln w="28575" cap="flat" cmpd="sng">
            <a:solidFill>
              <a:srgbClr val="FF0000"/>
            </a:solidFill>
            <a:prstDash val="solid"/>
            <a:headEnd type="none" w="med" len="med"/>
            <a:tailEnd type="triangle" w="med" len="med"/>
          </a:ln>
        </p:spPr>
      </p:sp>
      <p:grpSp>
        <p:nvGrpSpPr>
          <p:cNvPr id="67616" name="组合 67615"/>
          <p:cNvGrpSpPr/>
          <p:nvPr/>
        </p:nvGrpSpPr>
        <p:grpSpPr>
          <a:xfrm>
            <a:off x="7019925" y="1536700"/>
            <a:ext cx="650875" cy="692150"/>
            <a:chOff x="4338" y="290"/>
            <a:chExt cx="410" cy="436"/>
          </a:xfrm>
        </p:grpSpPr>
        <p:graphicFrame>
          <p:nvGraphicFramePr>
            <p:cNvPr id="67617" name="对象 67616"/>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12" name="" r:id="rId1" imgW="1305560" imgH="1082675" progId="MS_ClipArt_Gallery.2">
                    <p:embed/>
                  </p:oleObj>
                </mc:Choice>
                <mc:Fallback>
                  <p:oleObj name="" r:id="rId1" imgW="1305560" imgH="1082675" progId="MS_ClipArt_Gallery.2">
                    <p:embed/>
                    <p:pic>
                      <p:nvPicPr>
                        <p:cNvPr id="0" name="图片 3111"/>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67618" name="组合 67617"/>
            <p:cNvGrpSpPr/>
            <p:nvPr/>
          </p:nvGrpSpPr>
          <p:grpSpPr>
            <a:xfrm>
              <a:off x="4367" y="357"/>
              <a:ext cx="381" cy="369"/>
              <a:chOff x="4224" y="807"/>
              <a:chExt cx="444" cy="369"/>
            </a:xfrm>
          </p:grpSpPr>
          <p:sp>
            <p:nvSpPr>
              <p:cNvPr id="67619" name="矩形 67618"/>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67620" name="文本框 67619"/>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grpSp>
        <p:nvGrpSpPr>
          <p:cNvPr id="67668" name="组合 67667"/>
          <p:cNvGrpSpPr/>
          <p:nvPr/>
        </p:nvGrpSpPr>
        <p:grpSpPr>
          <a:xfrm>
            <a:off x="3135313" y="1631950"/>
            <a:ext cx="355600" cy="933450"/>
            <a:chOff x="4180" y="783"/>
            <a:chExt cx="150" cy="307"/>
          </a:xfrm>
        </p:grpSpPr>
        <p:sp>
          <p:nvSpPr>
            <p:cNvPr id="67669" name="平行四边形 6766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67670" name="矩形 67669"/>
            <p:cNvSpPr/>
            <p:nvPr/>
          </p:nvSpPr>
          <p:spPr>
            <a:xfrm>
              <a:off x="4256" y="785"/>
              <a:ext cx="69" cy="236"/>
            </a:xfrm>
            <a:prstGeom prst="rect">
              <a:avLst/>
            </a:prstGeom>
            <a:solidFill>
              <a:srgbClr val="33CCCC"/>
            </a:solidFill>
            <a:ln w="9525">
              <a:noFill/>
            </a:ln>
          </p:spPr>
          <p:txBody>
            <a:bodyPr/>
            <a:p>
              <a:endParaRPr lang="zh-CN" altLang="en-US"/>
            </a:p>
          </p:txBody>
        </p:sp>
        <p:sp>
          <p:nvSpPr>
            <p:cNvPr id="67671" name="矩形 6767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67672" name="平行四边形 6767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67673" name="直接连接符 6767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67674" name="直接连接符 6767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67675" name="矩形 6767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67676" name="矩形 67675"/>
            <p:cNvSpPr/>
            <p:nvPr/>
          </p:nvSpPr>
          <p:spPr>
            <a:xfrm>
              <a:off x="4202" y="924"/>
              <a:ext cx="48" cy="48"/>
            </a:xfrm>
            <a:prstGeom prst="rect">
              <a:avLst/>
            </a:prstGeom>
            <a:solidFill>
              <a:schemeClr val="bg1"/>
            </a:solidFill>
            <a:ln w="9525">
              <a:noFill/>
            </a:ln>
          </p:spPr>
          <p:txBody>
            <a:bodyPr/>
            <a:p>
              <a:endParaRPr lang="zh-CN" altLang="en-US"/>
            </a:p>
          </p:txBody>
        </p:sp>
      </p:grpSp>
      <p:grpSp>
        <p:nvGrpSpPr>
          <p:cNvPr id="67742" name="组合 67741"/>
          <p:cNvGrpSpPr/>
          <p:nvPr/>
        </p:nvGrpSpPr>
        <p:grpSpPr>
          <a:xfrm>
            <a:off x="2387600" y="2009775"/>
            <a:ext cx="1809750" cy="919163"/>
            <a:chOff x="1678" y="1206"/>
            <a:chExt cx="1140" cy="579"/>
          </a:xfrm>
        </p:grpSpPr>
        <p:sp>
          <p:nvSpPr>
            <p:cNvPr id="67679" name="文本框 67678"/>
            <p:cNvSpPr txBox="1"/>
            <p:nvPr/>
          </p:nvSpPr>
          <p:spPr>
            <a:xfrm>
              <a:off x="1678" y="1573"/>
              <a:ext cx="1140" cy="212"/>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发送方邮件服务器</a:t>
              </a:r>
              <a:endParaRPr lang="en-US" altLang="zh-CN">
                <a:latin typeface="Times New Roman" panose="02020503050405090304" pitchFamily="18" charset="0"/>
                <a:ea typeface="宋体" pitchFamily="2" charset="-122"/>
              </a:endParaRPr>
            </a:p>
          </p:txBody>
        </p:sp>
        <p:grpSp>
          <p:nvGrpSpPr>
            <p:cNvPr id="67741" name="组合 67740"/>
            <p:cNvGrpSpPr/>
            <p:nvPr/>
          </p:nvGrpSpPr>
          <p:grpSpPr>
            <a:xfrm>
              <a:off x="1992" y="1206"/>
              <a:ext cx="510" cy="354"/>
              <a:chOff x="2070" y="2004"/>
              <a:chExt cx="510" cy="354"/>
            </a:xfrm>
          </p:grpSpPr>
          <p:sp>
            <p:nvSpPr>
              <p:cNvPr id="67678" name="矩形 67677"/>
              <p:cNvSpPr/>
              <p:nvPr/>
            </p:nvSpPr>
            <p:spPr>
              <a:xfrm>
                <a:off x="2070" y="2004"/>
                <a:ext cx="510" cy="354"/>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67680" name="矩形 67679"/>
              <p:cNvSpPr/>
              <p:nvPr/>
            </p:nvSpPr>
            <p:spPr>
              <a:xfrm>
                <a:off x="2094" y="207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67681" name="直接连接符 67680"/>
              <p:cNvSpPr/>
              <p:nvPr/>
            </p:nvSpPr>
            <p:spPr>
              <a:xfrm>
                <a:off x="2143" y="2104"/>
                <a:ext cx="0" cy="72"/>
              </a:xfrm>
              <a:prstGeom prst="line">
                <a:avLst/>
              </a:prstGeom>
              <a:ln w="19050" cap="flat" cmpd="sng">
                <a:solidFill>
                  <a:schemeClr val="tx1"/>
                </a:solidFill>
                <a:prstDash val="solid"/>
                <a:headEnd type="none" w="med" len="med"/>
                <a:tailEnd type="none" w="med" len="med"/>
              </a:ln>
            </p:spPr>
          </p:sp>
          <p:sp>
            <p:nvSpPr>
              <p:cNvPr id="67682" name="直接连接符 67681"/>
              <p:cNvSpPr/>
              <p:nvPr/>
            </p:nvSpPr>
            <p:spPr>
              <a:xfrm>
                <a:off x="2252" y="2103"/>
                <a:ext cx="0" cy="72"/>
              </a:xfrm>
              <a:prstGeom prst="line">
                <a:avLst/>
              </a:prstGeom>
              <a:ln w="19050" cap="flat" cmpd="sng">
                <a:solidFill>
                  <a:schemeClr val="tx1"/>
                </a:solidFill>
                <a:prstDash val="solid"/>
                <a:headEnd type="none" w="med" len="med"/>
                <a:tailEnd type="none" w="med" len="med"/>
              </a:ln>
            </p:spPr>
          </p:sp>
          <p:sp>
            <p:nvSpPr>
              <p:cNvPr id="67683" name="直接连接符 67682"/>
              <p:cNvSpPr/>
              <p:nvPr/>
            </p:nvSpPr>
            <p:spPr>
              <a:xfrm>
                <a:off x="2307" y="2105"/>
                <a:ext cx="0" cy="72"/>
              </a:xfrm>
              <a:prstGeom prst="line">
                <a:avLst/>
              </a:prstGeom>
              <a:ln w="19050" cap="flat" cmpd="sng">
                <a:solidFill>
                  <a:schemeClr val="tx1"/>
                </a:solidFill>
                <a:prstDash val="solid"/>
                <a:headEnd type="none" w="med" len="med"/>
                <a:tailEnd type="none" w="med" len="med"/>
              </a:ln>
            </p:spPr>
          </p:sp>
          <p:sp>
            <p:nvSpPr>
              <p:cNvPr id="67684" name="直接连接符 67683"/>
              <p:cNvSpPr/>
              <p:nvPr/>
            </p:nvSpPr>
            <p:spPr>
              <a:xfrm>
                <a:off x="2364" y="2103"/>
                <a:ext cx="0" cy="72"/>
              </a:xfrm>
              <a:prstGeom prst="line">
                <a:avLst/>
              </a:prstGeom>
              <a:ln w="19050" cap="flat" cmpd="sng">
                <a:solidFill>
                  <a:schemeClr val="tx1"/>
                </a:solidFill>
                <a:prstDash val="solid"/>
                <a:headEnd type="none" w="med" len="med"/>
                <a:tailEnd type="none" w="med" len="med"/>
              </a:ln>
            </p:spPr>
          </p:sp>
          <p:sp>
            <p:nvSpPr>
              <p:cNvPr id="67685" name="直接连接符 67684"/>
              <p:cNvSpPr/>
              <p:nvPr/>
            </p:nvSpPr>
            <p:spPr>
              <a:xfrm>
                <a:off x="2425" y="2103"/>
                <a:ext cx="0" cy="72"/>
              </a:xfrm>
              <a:prstGeom prst="line">
                <a:avLst/>
              </a:prstGeom>
              <a:ln w="19050" cap="flat" cmpd="sng">
                <a:solidFill>
                  <a:schemeClr val="tx1"/>
                </a:solidFill>
                <a:prstDash val="solid"/>
                <a:headEnd type="none" w="med" len="med"/>
                <a:tailEnd type="none" w="med" len="med"/>
              </a:ln>
            </p:spPr>
          </p:sp>
          <p:sp>
            <p:nvSpPr>
              <p:cNvPr id="67686" name="直接连接符 67685"/>
              <p:cNvSpPr/>
              <p:nvPr/>
            </p:nvSpPr>
            <p:spPr>
              <a:xfrm>
                <a:off x="2481" y="2103"/>
                <a:ext cx="0" cy="72"/>
              </a:xfrm>
              <a:prstGeom prst="line">
                <a:avLst/>
              </a:prstGeom>
              <a:ln w="19050" cap="flat" cmpd="sng">
                <a:solidFill>
                  <a:schemeClr val="tx1"/>
                </a:solidFill>
                <a:prstDash val="solid"/>
                <a:headEnd type="none" w="med" len="med"/>
                <a:tailEnd type="none" w="med" len="med"/>
              </a:ln>
            </p:spPr>
          </p:sp>
          <p:sp>
            <p:nvSpPr>
              <p:cNvPr id="67687" name="直接连接符 67686"/>
              <p:cNvSpPr/>
              <p:nvPr/>
            </p:nvSpPr>
            <p:spPr>
              <a:xfrm>
                <a:off x="2196" y="2104"/>
                <a:ext cx="0" cy="72"/>
              </a:xfrm>
              <a:prstGeom prst="line">
                <a:avLst/>
              </a:prstGeom>
              <a:ln w="19050" cap="flat" cmpd="sng">
                <a:solidFill>
                  <a:schemeClr val="tx1"/>
                </a:solidFill>
                <a:prstDash val="solid"/>
                <a:headEnd type="none" w="med" len="med"/>
                <a:tailEnd type="none" w="med" len="med"/>
              </a:ln>
            </p:spPr>
          </p:sp>
          <p:sp>
            <p:nvSpPr>
              <p:cNvPr id="67688" name="矩形 67687"/>
              <p:cNvSpPr/>
              <p:nvPr/>
            </p:nvSpPr>
            <p:spPr>
              <a:xfrm>
                <a:off x="2102" y="224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689" name="矩形 67688"/>
              <p:cNvSpPr/>
              <p:nvPr/>
            </p:nvSpPr>
            <p:spPr>
              <a:xfrm>
                <a:off x="2188" y="224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690" name="矩形 67689"/>
              <p:cNvSpPr/>
              <p:nvPr/>
            </p:nvSpPr>
            <p:spPr>
              <a:xfrm>
                <a:off x="2274" y="224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691" name="矩形 67690"/>
              <p:cNvSpPr/>
              <p:nvPr/>
            </p:nvSpPr>
            <p:spPr>
              <a:xfrm>
                <a:off x="2371" y="224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692" name="矩形 67691"/>
              <p:cNvSpPr/>
              <p:nvPr/>
            </p:nvSpPr>
            <p:spPr>
              <a:xfrm>
                <a:off x="2467" y="224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grpSp>
      <p:grpSp>
        <p:nvGrpSpPr>
          <p:cNvPr id="67693" name="组合 67692"/>
          <p:cNvGrpSpPr/>
          <p:nvPr/>
        </p:nvGrpSpPr>
        <p:grpSpPr>
          <a:xfrm>
            <a:off x="1571625" y="1641475"/>
            <a:ext cx="650875" cy="692150"/>
            <a:chOff x="4338" y="290"/>
            <a:chExt cx="410" cy="436"/>
          </a:xfrm>
        </p:grpSpPr>
        <p:graphicFrame>
          <p:nvGraphicFramePr>
            <p:cNvPr id="67694" name="对象 67693"/>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13" name="" r:id="rId3" imgW="1305560" imgH="1082675" progId="MS_ClipArt_Gallery.2">
                    <p:embed/>
                  </p:oleObj>
                </mc:Choice>
                <mc:Fallback>
                  <p:oleObj name="" r:id="rId3" imgW="1305560" imgH="1082675" progId="MS_ClipArt_Gallery.2">
                    <p:embed/>
                    <p:pic>
                      <p:nvPicPr>
                        <p:cNvPr id="0" name="图片 3112"/>
                        <p:cNvPicPr/>
                        <p:nvPr/>
                      </p:nvPicPr>
                      <p:blipFill>
                        <a:blip r:embed="rId2"/>
                        <a:stretch>
                          <a:fillRect/>
                        </a:stretch>
                      </p:blipFill>
                      <p:spPr>
                        <a:xfrm>
                          <a:off x="4338" y="290"/>
                          <a:ext cx="392" cy="315"/>
                        </a:xfrm>
                        <a:prstGeom prst="rect">
                          <a:avLst/>
                        </a:prstGeom>
                        <a:noFill/>
                        <a:ln w="38100">
                          <a:noFill/>
                          <a:miter/>
                        </a:ln>
                      </p:spPr>
                    </p:pic>
                  </p:oleObj>
                </mc:Fallback>
              </mc:AlternateContent>
            </a:graphicData>
          </a:graphic>
        </p:graphicFrame>
        <p:grpSp>
          <p:nvGrpSpPr>
            <p:cNvPr id="67695" name="组合 67694"/>
            <p:cNvGrpSpPr/>
            <p:nvPr/>
          </p:nvGrpSpPr>
          <p:grpSpPr>
            <a:xfrm>
              <a:off x="4367" y="357"/>
              <a:ext cx="381" cy="369"/>
              <a:chOff x="4224" y="807"/>
              <a:chExt cx="444" cy="369"/>
            </a:xfrm>
          </p:grpSpPr>
          <p:sp>
            <p:nvSpPr>
              <p:cNvPr id="67696" name="矩形 67695"/>
              <p:cNvSpPr/>
              <p:nvPr/>
            </p:nvSpPr>
            <p:spPr>
              <a:xfrm>
                <a:off x="4224" y="846"/>
                <a:ext cx="444" cy="330"/>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67697" name="文本框 67696"/>
              <p:cNvSpPr txBox="1"/>
              <p:nvPr/>
            </p:nvSpPr>
            <p:spPr>
              <a:xfrm>
                <a:off x="4232" y="807"/>
                <a:ext cx="434"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用户</a:t>
                </a:r>
                <a:endParaRPr lang="zh-CN" altLang="en-US" sz="1600" dirty="0">
                  <a:latin typeface="Comic Sans MS" panose="030F0902030302020204" pitchFamily="66" charset="0"/>
                  <a:ea typeface="宋体" pitchFamily="2" charset="-122"/>
                </a:endParaRPr>
              </a:p>
              <a:p>
                <a:pPr algn="ctr">
                  <a:spcBef>
                    <a:spcPct val="0"/>
                  </a:spcBef>
                </a:pPr>
                <a:r>
                  <a:rPr lang="zh-CN" altLang="en-US" sz="1600" dirty="0">
                    <a:latin typeface="Comic Sans MS" panose="030F0902030302020204" pitchFamily="66" charset="0"/>
                    <a:ea typeface="宋体" pitchFamily="2" charset="-122"/>
                  </a:rPr>
                  <a:t>代理</a:t>
                </a:r>
                <a:endParaRPr lang="zh-CN" altLang="en-US" dirty="0">
                  <a:latin typeface="Times New Roman" panose="02020503050405090304" pitchFamily="18" charset="0"/>
                  <a:ea typeface="宋体" pitchFamily="2" charset="-122"/>
                </a:endParaRPr>
              </a:p>
            </p:txBody>
          </p:sp>
        </p:grpSp>
      </p:grpSp>
      <p:grpSp>
        <p:nvGrpSpPr>
          <p:cNvPr id="67703" name="组合 67702"/>
          <p:cNvGrpSpPr/>
          <p:nvPr/>
        </p:nvGrpSpPr>
        <p:grpSpPr>
          <a:xfrm>
            <a:off x="2173288" y="1389063"/>
            <a:ext cx="1031875" cy="457200"/>
            <a:chOff x="3745" y="2537"/>
            <a:chExt cx="650" cy="288"/>
          </a:xfrm>
        </p:grpSpPr>
        <p:sp>
          <p:nvSpPr>
            <p:cNvPr id="67704" name="矩形 67703"/>
            <p:cNvSpPr/>
            <p:nvPr/>
          </p:nvSpPr>
          <p:spPr>
            <a:xfrm>
              <a:off x="3798" y="2580"/>
              <a:ext cx="540" cy="192"/>
            </a:xfrm>
            <a:prstGeom prst="rect">
              <a:avLst/>
            </a:prstGeom>
            <a:solidFill>
              <a:srgbClr val="FFFFFF"/>
            </a:solidFill>
            <a:ln w="9525">
              <a:noFill/>
            </a:ln>
          </p:spPr>
          <p:txBody>
            <a:bodyPr/>
            <a:p>
              <a:endParaRPr lang="zh-CN" altLang="en-US"/>
            </a:p>
          </p:txBody>
        </p:sp>
        <p:sp>
          <p:nvSpPr>
            <p:cNvPr id="67705" name="文本框 67704"/>
            <p:cNvSpPr txBox="1"/>
            <p:nvPr/>
          </p:nvSpPr>
          <p:spPr>
            <a:xfrm>
              <a:off x="3745" y="2537"/>
              <a:ext cx="650" cy="288"/>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grpSp>
      <p:grpSp>
        <p:nvGrpSpPr>
          <p:cNvPr id="67710" name="组合 67709"/>
          <p:cNvGrpSpPr/>
          <p:nvPr/>
        </p:nvGrpSpPr>
        <p:grpSpPr>
          <a:xfrm>
            <a:off x="5002213" y="1631950"/>
            <a:ext cx="355600" cy="933450"/>
            <a:chOff x="4180" y="783"/>
            <a:chExt cx="150" cy="307"/>
          </a:xfrm>
        </p:grpSpPr>
        <p:sp>
          <p:nvSpPr>
            <p:cNvPr id="67711" name="平行四边形 6771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67712" name="矩形 67711"/>
            <p:cNvSpPr/>
            <p:nvPr/>
          </p:nvSpPr>
          <p:spPr>
            <a:xfrm>
              <a:off x="4256" y="785"/>
              <a:ext cx="69" cy="236"/>
            </a:xfrm>
            <a:prstGeom prst="rect">
              <a:avLst/>
            </a:prstGeom>
            <a:solidFill>
              <a:srgbClr val="33CCCC"/>
            </a:solidFill>
            <a:ln w="9525">
              <a:noFill/>
            </a:ln>
          </p:spPr>
          <p:txBody>
            <a:bodyPr/>
            <a:p>
              <a:endParaRPr lang="zh-CN" altLang="en-US"/>
            </a:p>
          </p:txBody>
        </p:sp>
        <p:sp>
          <p:nvSpPr>
            <p:cNvPr id="67713" name="矩形 6771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67714" name="平行四边形 6771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67715" name="直接连接符 6771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67716" name="直接连接符 6771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67717" name="矩形 6771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67718" name="矩形 67717"/>
            <p:cNvSpPr/>
            <p:nvPr/>
          </p:nvSpPr>
          <p:spPr>
            <a:xfrm>
              <a:off x="4202" y="924"/>
              <a:ext cx="48" cy="48"/>
            </a:xfrm>
            <a:prstGeom prst="rect">
              <a:avLst/>
            </a:prstGeom>
            <a:solidFill>
              <a:schemeClr val="bg1"/>
            </a:solidFill>
            <a:ln w="9525">
              <a:noFill/>
            </a:ln>
          </p:spPr>
          <p:txBody>
            <a:bodyPr/>
            <a:p>
              <a:endParaRPr lang="zh-CN" altLang="en-US"/>
            </a:p>
          </p:txBody>
        </p:sp>
      </p:grpSp>
      <p:sp>
        <p:nvSpPr>
          <p:cNvPr id="67735" name="直接连接符 67734"/>
          <p:cNvSpPr/>
          <p:nvPr/>
        </p:nvSpPr>
        <p:spPr>
          <a:xfrm>
            <a:off x="3524250" y="1866900"/>
            <a:ext cx="1390650" cy="9525"/>
          </a:xfrm>
          <a:prstGeom prst="line">
            <a:avLst/>
          </a:prstGeom>
          <a:ln w="28575" cap="flat" cmpd="sng">
            <a:solidFill>
              <a:srgbClr val="FF0000"/>
            </a:solidFill>
            <a:prstDash val="solid"/>
            <a:headEnd type="none" w="med" len="med"/>
            <a:tailEnd type="triangle" w="med" len="med"/>
          </a:ln>
        </p:spPr>
      </p:sp>
      <p:sp>
        <p:nvSpPr>
          <p:cNvPr id="67737" name="矩形 67736"/>
          <p:cNvSpPr/>
          <p:nvPr/>
        </p:nvSpPr>
        <p:spPr>
          <a:xfrm>
            <a:off x="3781425" y="1457325"/>
            <a:ext cx="857250" cy="304800"/>
          </a:xfrm>
          <a:prstGeom prst="rect">
            <a:avLst/>
          </a:prstGeom>
          <a:solidFill>
            <a:srgbClr val="FFFFFF"/>
          </a:solidFill>
          <a:ln w="9525">
            <a:noFill/>
          </a:ln>
        </p:spPr>
        <p:txBody>
          <a:bodyPr/>
          <a:p>
            <a:endParaRPr lang="zh-CN" altLang="en-US"/>
          </a:p>
        </p:txBody>
      </p:sp>
      <p:sp>
        <p:nvSpPr>
          <p:cNvPr id="67738" name="文本框 67737"/>
          <p:cNvSpPr txBox="1"/>
          <p:nvPr/>
        </p:nvSpPr>
        <p:spPr>
          <a:xfrm>
            <a:off x="3697288" y="1389063"/>
            <a:ext cx="1031875" cy="457200"/>
          </a:xfrm>
          <a:prstGeom prst="rect">
            <a:avLst/>
          </a:prstGeom>
          <a:noFill/>
          <a:ln w="9525">
            <a:noFill/>
          </a:ln>
        </p:spPr>
        <p:txBody>
          <a:bodyPr wrap="none" anchor="t" anchorCtr="0">
            <a:spAutoFit/>
          </a:bodyPr>
          <a:p>
            <a:pPr algn="ctr">
              <a:spcBef>
                <a:spcPct val="0"/>
              </a:spcBef>
            </a:pPr>
            <a:r>
              <a:rPr lang="en-US" altLang="zh-CN">
                <a:solidFill>
                  <a:srgbClr val="FF0000"/>
                </a:solidFill>
                <a:latin typeface="Comic Sans MS" panose="030F0902030302020204" pitchFamily="66" charset="0"/>
                <a:ea typeface="宋体" pitchFamily="2" charset="-122"/>
              </a:rPr>
              <a:t>SMTP</a:t>
            </a:r>
            <a:endParaRPr lang="en-US" altLang="zh-CN">
              <a:latin typeface="Times New Roman" panose="02020503050405090304" pitchFamily="18" charset="0"/>
              <a:ea typeface="宋体" pitchFamily="2" charset="-122"/>
            </a:endParaRPr>
          </a:p>
        </p:txBody>
      </p:sp>
      <p:sp>
        <p:nvSpPr>
          <p:cNvPr id="67739" name="直接连接符 67738"/>
          <p:cNvSpPr/>
          <p:nvPr/>
        </p:nvSpPr>
        <p:spPr>
          <a:xfrm>
            <a:off x="5400675" y="1857375"/>
            <a:ext cx="1647825" cy="0"/>
          </a:xfrm>
          <a:prstGeom prst="line">
            <a:avLst/>
          </a:prstGeom>
          <a:ln w="28575" cap="flat" cmpd="sng">
            <a:solidFill>
              <a:srgbClr val="FF0000"/>
            </a:solidFill>
            <a:prstDash val="solid"/>
            <a:headEnd type="none" w="med" len="med"/>
            <a:tailEnd type="triangle" w="med" len="med"/>
          </a:ln>
        </p:spPr>
      </p:sp>
      <p:sp>
        <p:nvSpPr>
          <p:cNvPr id="67740" name="文本框 67739"/>
          <p:cNvSpPr txBox="1"/>
          <p:nvPr/>
        </p:nvSpPr>
        <p:spPr>
          <a:xfrm>
            <a:off x="5588000" y="1449388"/>
            <a:ext cx="1403350" cy="457200"/>
          </a:xfrm>
          <a:prstGeom prst="rect">
            <a:avLst/>
          </a:prstGeom>
          <a:noFill/>
          <a:ln w="9525">
            <a:noFill/>
          </a:ln>
        </p:spPr>
        <p:txBody>
          <a:bodyPr wrap="none" anchor="t" anchorCtr="0">
            <a:spAutoFit/>
          </a:bodyPr>
          <a:p>
            <a:pPr algn="ctr">
              <a:spcBef>
                <a:spcPct val="0"/>
              </a:spcBef>
            </a:pPr>
            <a:r>
              <a:rPr lang="zh-CN" altLang="en-US" dirty="0">
                <a:solidFill>
                  <a:srgbClr val="FF0000"/>
                </a:solidFill>
                <a:latin typeface="Comic Sans MS" panose="030F0902030302020204" pitchFamily="66" charset="0"/>
                <a:ea typeface="宋体" pitchFamily="2" charset="-122"/>
              </a:rPr>
              <a:t>访问协议</a:t>
            </a:r>
            <a:endParaRPr lang="zh-CN" altLang="en-US" dirty="0">
              <a:latin typeface="Times New Roman" panose="02020503050405090304" pitchFamily="18" charset="0"/>
              <a:ea typeface="宋体" pitchFamily="2" charset="-122"/>
            </a:endParaRPr>
          </a:p>
        </p:txBody>
      </p:sp>
      <p:sp>
        <p:nvSpPr>
          <p:cNvPr id="67744" name="文本框 67743"/>
          <p:cNvSpPr txBox="1"/>
          <p:nvPr/>
        </p:nvSpPr>
        <p:spPr>
          <a:xfrm>
            <a:off x="4235450" y="2582863"/>
            <a:ext cx="1809750" cy="336550"/>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接收方邮件服务器</a:t>
            </a:r>
            <a:endParaRPr lang="zh-CN" altLang="en-US" dirty="0">
              <a:latin typeface="Times New Roman" panose="02020503050405090304" pitchFamily="18" charset="0"/>
              <a:ea typeface="宋体" pitchFamily="2" charset="-122"/>
            </a:endParaRPr>
          </a:p>
        </p:txBody>
      </p:sp>
      <p:grpSp>
        <p:nvGrpSpPr>
          <p:cNvPr id="67745" name="组合 67744"/>
          <p:cNvGrpSpPr/>
          <p:nvPr/>
        </p:nvGrpSpPr>
        <p:grpSpPr>
          <a:xfrm>
            <a:off x="4733925" y="2000250"/>
            <a:ext cx="809625" cy="561975"/>
            <a:chOff x="2070" y="2004"/>
            <a:chExt cx="510" cy="354"/>
          </a:xfrm>
        </p:grpSpPr>
        <p:sp>
          <p:nvSpPr>
            <p:cNvPr id="67746" name="矩形 67745"/>
            <p:cNvSpPr/>
            <p:nvPr/>
          </p:nvSpPr>
          <p:spPr>
            <a:xfrm>
              <a:off x="2070" y="2004"/>
              <a:ext cx="510" cy="354"/>
            </a:xfrm>
            <a:prstGeom prst="rect">
              <a:avLst/>
            </a:prstGeom>
            <a:solidFill>
              <a:schemeClr val="hlink"/>
            </a:solidFill>
            <a:ln w="19050" cap="flat" cmpd="sng">
              <a:solidFill>
                <a:schemeClr val="tx1"/>
              </a:solidFill>
              <a:prstDash val="solid"/>
              <a:miter/>
              <a:headEnd type="none" w="med" len="med"/>
              <a:tailEnd type="none" w="med" len="med"/>
            </a:ln>
          </p:spPr>
          <p:txBody>
            <a:bodyPr/>
            <a:p>
              <a:endParaRPr lang="zh-CN" altLang="en-US"/>
            </a:p>
          </p:txBody>
        </p:sp>
        <p:sp>
          <p:nvSpPr>
            <p:cNvPr id="67747" name="矩形 67746"/>
            <p:cNvSpPr/>
            <p:nvPr/>
          </p:nvSpPr>
          <p:spPr>
            <a:xfrm>
              <a:off x="2094" y="207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a:p>
              <a:endParaRPr lang="zh-CN" altLang="en-US"/>
            </a:p>
          </p:txBody>
        </p:sp>
        <p:sp>
          <p:nvSpPr>
            <p:cNvPr id="67748" name="直接连接符 67747"/>
            <p:cNvSpPr/>
            <p:nvPr/>
          </p:nvSpPr>
          <p:spPr>
            <a:xfrm>
              <a:off x="2143" y="2104"/>
              <a:ext cx="0" cy="72"/>
            </a:xfrm>
            <a:prstGeom prst="line">
              <a:avLst/>
            </a:prstGeom>
            <a:ln w="19050" cap="flat" cmpd="sng">
              <a:solidFill>
                <a:schemeClr val="tx1"/>
              </a:solidFill>
              <a:prstDash val="solid"/>
              <a:headEnd type="none" w="med" len="med"/>
              <a:tailEnd type="none" w="med" len="med"/>
            </a:ln>
          </p:spPr>
        </p:sp>
        <p:sp>
          <p:nvSpPr>
            <p:cNvPr id="67749" name="直接连接符 67748"/>
            <p:cNvSpPr/>
            <p:nvPr/>
          </p:nvSpPr>
          <p:spPr>
            <a:xfrm>
              <a:off x="2252" y="2103"/>
              <a:ext cx="0" cy="72"/>
            </a:xfrm>
            <a:prstGeom prst="line">
              <a:avLst/>
            </a:prstGeom>
            <a:ln w="19050" cap="flat" cmpd="sng">
              <a:solidFill>
                <a:schemeClr val="tx1"/>
              </a:solidFill>
              <a:prstDash val="solid"/>
              <a:headEnd type="none" w="med" len="med"/>
              <a:tailEnd type="none" w="med" len="med"/>
            </a:ln>
          </p:spPr>
        </p:sp>
        <p:sp>
          <p:nvSpPr>
            <p:cNvPr id="67750" name="直接连接符 67749"/>
            <p:cNvSpPr/>
            <p:nvPr/>
          </p:nvSpPr>
          <p:spPr>
            <a:xfrm>
              <a:off x="2307" y="2105"/>
              <a:ext cx="0" cy="72"/>
            </a:xfrm>
            <a:prstGeom prst="line">
              <a:avLst/>
            </a:prstGeom>
            <a:ln w="19050" cap="flat" cmpd="sng">
              <a:solidFill>
                <a:schemeClr val="tx1"/>
              </a:solidFill>
              <a:prstDash val="solid"/>
              <a:headEnd type="none" w="med" len="med"/>
              <a:tailEnd type="none" w="med" len="med"/>
            </a:ln>
          </p:spPr>
        </p:sp>
        <p:sp>
          <p:nvSpPr>
            <p:cNvPr id="67751" name="直接连接符 67750"/>
            <p:cNvSpPr/>
            <p:nvPr/>
          </p:nvSpPr>
          <p:spPr>
            <a:xfrm>
              <a:off x="2364" y="2103"/>
              <a:ext cx="0" cy="72"/>
            </a:xfrm>
            <a:prstGeom prst="line">
              <a:avLst/>
            </a:prstGeom>
            <a:ln w="19050" cap="flat" cmpd="sng">
              <a:solidFill>
                <a:schemeClr val="tx1"/>
              </a:solidFill>
              <a:prstDash val="solid"/>
              <a:headEnd type="none" w="med" len="med"/>
              <a:tailEnd type="none" w="med" len="med"/>
            </a:ln>
          </p:spPr>
        </p:sp>
        <p:sp>
          <p:nvSpPr>
            <p:cNvPr id="67752" name="直接连接符 67751"/>
            <p:cNvSpPr/>
            <p:nvPr/>
          </p:nvSpPr>
          <p:spPr>
            <a:xfrm>
              <a:off x="2425" y="2103"/>
              <a:ext cx="0" cy="72"/>
            </a:xfrm>
            <a:prstGeom prst="line">
              <a:avLst/>
            </a:prstGeom>
            <a:ln w="19050" cap="flat" cmpd="sng">
              <a:solidFill>
                <a:schemeClr val="tx1"/>
              </a:solidFill>
              <a:prstDash val="solid"/>
              <a:headEnd type="none" w="med" len="med"/>
              <a:tailEnd type="none" w="med" len="med"/>
            </a:ln>
          </p:spPr>
        </p:sp>
        <p:sp>
          <p:nvSpPr>
            <p:cNvPr id="67753" name="直接连接符 67752"/>
            <p:cNvSpPr/>
            <p:nvPr/>
          </p:nvSpPr>
          <p:spPr>
            <a:xfrm>
              <a:off x="2481" y="2103"/>
              <a:ext cx="0" cy="72"/>
            </a:xfrm>
            <a:prstGeom prst="line">
              <a:avLst/>
            </a:prstGeom>
            <a:ln w="19050" cap="flat" cmpd="sng">
              <a:solidFill>
                <a:schemeClr val="tx1"/>
              </a:solidFill>
              <a:prstDash val="solid"/>
              <a:headEnd type="none" w="med" len="med"/>
              <a:tailEnd type="none" w="med" len="med"/>
            </a:ln>
          </p:spPr>
        </p:sp>
        <p:sp>
          <p:nvSpPr>
            <p:cNvPr id="67754" name="直接连接符 67753"/>
            <p:cNvSpPr/>
            <p:nvPr/>
          </p:nvSpPr>
          <p:spPr>
            <a:xfrm>
              <a:off x="2196" y="2104"/>
              <a:ext cx="0" cy="72"/>
            </a:xfrm>
            <a:prstGeom prst="line">
              <a:avLst/>
            </a:prstGeom>
            <a:ln w="19050" cap="flat" cmpd="sng">
              <a:solidFill>
                <a:schemeClr val="tx1"/>
              </a:solidFill>
              <a:prstDash val="solid"/>
              <a:headEnd type="none" w="med" len="med"/>
              <a:tailEnd type="none" w="med" len="med"/>
            </a:ln>
          </p:spPr>
        </p:sp>
        <p:sp>
          <p:nvSpPr>
            <p:cNvPr id="67755" name="矩形 67754"/>
            <p:cNvSpPr/>
            <p:nvPr/>
          </p:nvSpPr>
          <p:spPr>
            <a:xfrm>
              <a:off x="2102" y="224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756" name="矩形 67755"/>
            <p:cNvSpPr/>
            <p:nvPr/>
          </p:nvSpPr>
          <p:spPr>
            <a:xfrm>
              <a:off x="2188" y="2243"/>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757" name="矩形 67756"/>
            <p:cNvSpPr/>
            <p:nvPr/>
          </p:nvSpPr>
          <p:spPr>
            <a:xfrm>
              <a:off x="2274" y="2242"/>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758" name="矩形 67757"/>
            <p:cNvSpPr/>
            <p:nvPr/>
          </p:nvSpPr>
          <p:spPr>
            <a:xfrm>
              <a:off x="2371" y="224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sp>
          <p:nvSpPr>
            <p:cNvPr id="67759" name="矩形 67758"/>
            <p:cNvSpPr/>
            <p:nvPr/>
          </p:nvSpPr>
          <p:spPr>
            <a:xfrm>
              <a:off x="2467" y="2240"/>
              <a:ext cx="64" cy="93"/>
            </a:xfrm>
            <a:prstGeom prst="rect">
              <a:avLst/>
            </a:prstGeom>
            <a:solidFill>
              <a:srgbClr val="FFFF00"/>
            </a:solidFill>
            <a:ln w="9525" cap="flat" cmpd="sng">
              <a:solidFill>
                <a:schemeClr val="tx1"/>
              </a:solidFill>
              <a:prstDash val="solid"/>
              <a:miter/>
              <a:headEnd type="none" w="med" len="med"/>
              <a:tailEnd type="none" w="med" len="med"/>
            </a:ln>
          </p:spPr>
          <p:txBody>
            <a:bodyPr/>
            <a:p>
              <a:endParaRPr lang="zh-CN" altLang="en-US"/>
            </a:p>
          </p:txBody>
        </p:sp>
      </p:grpSp>
      <p:pic>
        <p:nvPicPr>
          <p:cNvPr id="67760" name="图片 67759" descr="Alice"/>
          <p:cNvPicPr>
            <a:picLocks noChangeAspect="1"/>
          </p:cNvPicPr>
          <p:nvPr/>
        </p:nvPicPr>
        <p:blipFill>
          <a:blip r:embed="rId4"/>
          <a:stretch>
            <a:fillRect/>
          </a:stretch>
        </p:blipFill>
        <p:spPr>
          <a:xfrm>
            <a:off x="776288" y="1633538"/>
            <a:ext cx="561975" cy="693737"/>
          </a:xfrm>
          <a:prstGeom prst="rect">
            <a:avLst/>
          </a:prstGeom>
          <a:noFill/>
          <a:ln w="9525">
            <a:noFill/>
          </a:ln>
        </p:spPr>
      </p:pic>
      <p:graphicFrame>
        <p:nvGraphicFramePr>
          <p:cNvPr id="67761" name="对象 67760"/>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5" name="" r:id="rId5" imgW="0" imgH="0" progId="MS_ClipArt_Gallery.2">
                  <p:embed/>
                </p:oleObj>
              </mc:Choice>
              <mc:Fallback>
                <p:oleObj name="" r:id="rId5" imgW="0" imgH="0" progId="MS_ClipArt_Gallery.2">
                  <p:embed/>
                  <p:pic>
                    <p:nvPicPr>
                      <p:cNvPr id="0" name="图片 3114"/>
                      <p:cNvPicPr/>
                      <p:nvPr/>
                    </p:nvPicPr>
                    <p:blipFill>
                      <a:blip/>
                      <a:stretch>
                        <a:fillRect/>
                      </a:stretch>
                    </p:blipFill>
                    <p:spPr>
                      <a:xfrm>
                        <a:off x="1524000" y="1397000"/>
                        <a:ext cx="6096000" cy="4064000"/>
                      </a:xfrm>
                      <a:prstGeom prst="rect">
                        <a:avLst/>
                      </a:prstGeom>
                      <a:noFill/>
                      <a:ln w="38100">
                        <a:noFill/>
                        <a:miter/>
                      </a:ln>
                    </p:spPr>
                  </p:pic>
                </p:oleObj>
              </mc:Fallback>
            </mc:AlternateContent>
          </a:graphicData>
        </a:graphic>
      </p:graphicFrame>
      <p:graphicFrame>
        <p:nvGraphicFramePr>
          <p:cNvPr id="67762" name="对象 6776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4" name="" r:id="rId6" imgW="0" imgH="0" progId="MS_ClipArt_Gallery.2">
                  <p:embed/>
                </p:oleObj>
              </mc:Choice>
              <mc:Fallback>
                <p:oleObj name="" r:id="rId6" imgW="0" imgH="0" progId="MS_ClipArt_Gallery.2">
                  <p:embed/>
                  <p:pic>
                    <p:nvPicPr>
                      <p:cNvPr id="0" name="图片 3113"/>
                      <p:cNvPicPr/>
                      <p:nvPr/>
                    </p:nvPicPr>
                    <p:blipFill>
                      <a:blip/>
                      <a:stretch>
                        <a:fillRect/>
                      </a:stretch>
                    </p:blipFill>
                    <p:spPr>
                      <a:xfrm>
                        <a:off x="1524000" y="1397000"/>
                        <a:ext cx="6096000" cy="4064000"/>
                      </a:xfrm>
                      <a:prstGeom prst="rect">
                        <a:avLst/>
                      </a:prstGeom>
                      <a:noFill/>
                      <a:ln w="38100">
                        <a:noFill/>
                        <a:miter/>
                      </a:ln>
                    </p:spPr>
                  </p:pic>
                </p:oleObj>
              </mc:Fallback>
            </mc:AlternateContent>
          </a:graphicData>
        </a:graphic>
      </p:graphicFrame>
      <p:pic>
        <p:nvPicPr>
          <p:cNvPr id="67763" name="图片 67762" descr="Bob"/>
          <p:cNvPicPr>
            <a:picLocks noChangeAspect="1"/>
          </p:cNvPicPr>
          <p:nvPr/>
        </p:nvPicPr>
        <p:blipFill>
          <a:blip r:embed="rId7"/>
          <a:stretch>
            <a:fillRect/>
          </a:stretch>
        </p:blipFill>
        <p:spPr>
          <a:xfrm>
            <a:off x="7891463" y="1571625"/>
            <a:ext cx="676275" cy="690563"/>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68610" name="标题 68609"/>
          <p:cNvSpPr>
            <a:spLocks noGrp="1"/>
          </p:cNvSpPr>
          <p:nvPr>
            <p:ph type="title"/>
          </p:nvPr>
        </p:nvSpPr>
        <p:spPr/>
        <p:txBody>
          <a:bodyPr anchor="ctr" anchorCtr="0"/>
          <a:p>
            <a:r>
              <a:rPr lang="en-US" altLang="zh-CN" sz="3600"/>
              <a:t>POP3</a:t>
            </a:r>
            <a:r>
              <a:rPr lang="zh-CN" altLang="en-US" sz="3600" dirty="0"/>
              <a:t>协议</a:t>
            </a:r>
            <a:endParaRPr lang="zh-CN" altLang="en-US" dirty="0"/>
          </a:p>
        </p:txBody>
      </p:sp>
      <p:sp>
        <p:nvSpPr>
          <p:cNvPr id="68611" name="文本占位符 68610"/>
          <p:cNvSpPr>
            <a:spLocks noGrp="1"/>
          </p:cNvSpPr>
          <p:nvPr>
            <p:ph type="body" sz="half" idx="1"/>
          </p:nvPr>
        </p:nvSpPr>
        <p:spPr>
          <a:xfrm>
            <a:off x="495300" y="1438275"/>
            <a:ext cx="3971925" cy="4648200"/>
          </a:xfrm>
        </p:spPr>
        <p:txBody>
          <a:bodyPr/>
          <a:p>
            <a:pPr>
              <a:buClr>
                <a:schemeClr val="accent2"/>
              </a:buClr>
              <a:buSzPct val="85000"/>
              <a:buFont typeface="ZapfDingbats" pitchFamily="82" charset="2"/>
              <a:buNone/>
            </a:pPr>
            <a:r>
              <a:rPr lang="zh-CN" altLang="en-US" sz="2400" dirty="0">
                <a:solidFill>
                  <a:srgbClr val="FF0000"/>
                </a:solidFill>
              </a:rPr>
              <a:t>特许阶段</a:t>
            </a:r>
            <a:endParaRPr lang="zh-CN" altLang="en-US" sz="2000" dirty="0"/>
          </a:p>
          <a:p>
            <a:pPr>
              <a:buClr>
                <a:schemeClr val="accent2"/>
              </a:buClr>
              <a:buSzPct val="85000"/>
              <a:buFont typeface="ZapfDingbats" pitchFamily="82" charset="2"/>
            </a:pPr>
            <a:r>
              <a:rPr lang="zh-CN" altLang="en-US" sz="2000" dirty="0"/>
              <a:t>客户机命令</a:t>
            </a:r>
            <a:r>
              <a:rPr lang="en-US" altLang="zh-CN" sz="2000"/>
              <a:t>: </a:t>
            </a:r>
            <a:endParaRPr lang="en-US" altLang="zh-CN" sz="2000"/>
          </a:p>
          <a:p>
            <a:pPr lvl="1">
              <a:buClr>
                <a:schemeClr val="accent2"/>
              </a:buClr>
              <a:buSzPct val="75000"/>
              <a:buFont typeface="ZapfDingbats" pitchFamily="82" charset="2"/>
            </a:pPr>
            <a:r>
              <a:rPr lang="en-US" altLang="zh-CN" sz="2000" b="1">
                <a:latin typeface="Courier New" panose="02070409020205090404" pitchFamily="49" charset="0"/>
              </a:rPr>
              <a:t>user:</a:t>
            </a:r>
            <a:r>
              <a:rPr lang="en-US" altLang="zh-CN" sz="2000"/>
              <a:t> </a:t>
            </a:r>
            <a:r>
              <a:rPr lang="zh-CN" altLang="en-US" sz="2000" dirty="0"/>
              <a:t>声明用户名</a:t>
            </a:r>
            <a:endParaRPr lang="en-US" altLang="zh-CN" sz="2000"/>
          </a:p>
          <a:p>
            <a:pPr lvl="1">
              <a:buClr>
                <a:schemeClr val="accent2"/>
              </a:buClr>
              <a:buSzPct val="75000"/>
              <a:buFont typeface="ZapfDingbats" pitchFamily="82" charset="2"/>
            </a:pPr>
            <a:r>
              <a:rPr lang="en-US" altLang="zh-CN" sz="2000" b="1">
                <a:latin typeface="Courier New" panose="02070409020205090404" pitchFamily="49" charset="0"/>
              </a:rPr>
              <a:t>pass:</a:t>
            </a:r>
            <a:r>
              <a:rPr lang="en-US" altLang="zh-CN" sz="2000"/>
              <a:t> </a:t>
            </a:r>
            <a:r>
              <a:rPr lang="zh-CN" altLang="en-US" sz="2000" dirty="0"/>
              <a:t>口令</a:t>
            </a:r>
            <a:endParaRPr lang="zh-CN" altLang="en-US" sz="2000" dirty="0"/>
          </a:p>
          <a:p>
            <a:pPr>
              <a:buClr>
                <a:schemeClr val="accent2"/>
              </a:buClr>
              <a:buSzPct val="85000"/>
              <a:buFont typeface="ZapfDingbats" pitchFamily="82" charset="2"/>
            </a:pPr>
            <a:r>
              <a:rPr lang="zh-CN" altLang="en-US" sz="2000" dirty="0"/>
              <a:t>服务器响应</a:t>
            </a:r>
            <a:endParaRPr lang="en-US" altLang="zh-CN" sz="2000"/>
          </a:p>
          <a:p>
            <a:pPr lvl="1">
              <a:buClr>
                <a:schemeClr val="accent2"/>
              </a:buClr>
              <a:buSzPct val="75000"/>
              <a:buFont typeface="ZapfDingbats" pitchFamily="82" charset="2"/>
            </a:pPr>
            <a:r>
              <a:rPr lang="en-US" altLang="zh-CN" sz="2000" b="1">
                <a:latin typeface="Courier New" panose="02070409020205090404" pitchFamily="49" charset="0"/>
              </a:rPr>
              <a:t>+OK</a:t>
            </a:r>
            <a:endParaRPr lang="en-US" altLang="zh-CN" sz="2000" b="1">
              <a:latin typeface="Courier New" panose="02070409020205090404" pitchFamily="49" charset="0"/>
            </a:endParaRPr>
          </a:p>
          <a:p>
            <a:pPr lvl="1">
              <a:buClr>
                <a:schemeClr val="accent2"/>
              </a:buClr>
              <a:buSzPct val="75000"/>
              <a:buFont typeface="ZapfDingbats" pitchFamily="82" charset="2"/>
            </a:pPr>
            <a:r>
              <a:rPr lang="en-US" altLang="zh-CN" sz="2000" b="1">
                <a:latin typeface="Courier New" panose="02070409020205090404" pitchFamily="49" charset="0"/>
              </a:rPr>
              <a:t>-ERR</a:t>
            </a:r>
            <a:endParaRPr lang="en-US" altLang="zh-CN" sz="1800"/>
          </a:p>
          <a:p>
            <a:pPr>
              <a:buClr>
                <a:schemeClr val="accent2"/>
              </a:buClr>
              <a:buSzPct val="85000"/>
              <a:buFont typeface="ZapfDingbats" pitchFamily="82" charset="2"/>
              <a:buNone/>
            </a:pPr>
            <a:r>
              <a:rPr lang="zh-CN" altLang="en-US" sz="2400" dirty="0">
                <a:solidFill>
                  <a:srgbClr val="FF0000"/>
                </a:solidFill>
              </a:rPr>
              <a:t>事务阶段</a:t>
            </a:r>
            <a:r>
              <a:rPr lang="en-US" altLang="zh-CN" sz="2400">
                <a:solidFill>
                  <a:srgbClr val="FF0000"/>
                </a:solidFill>
              </a:rPr>
              <a:t>, </a:t>
            </a:r>
            <a:r>
              <a:rPr lang="zh-CN" altLang="en-US" sz="2000" dirty="0">
                <a:solidFill>
                  <a:schemeClr val="tx2"/>
                </a:solidFill>
              </a:rPr>
              <a:t>客户机</a:t>
            </a:r>
            <a:r>
              <a:rPr lang="en-US" altLang="zh-CN" sz="2000">
                <a:solidFill>
                  <a:schemeClr val="tx2"/>
                </a:solidFill>
              </a:rPr>
              <a:t>:</a:t>
            </a:r>
            <a:endParaRPr lang="en-US" altLang="zh-CN" sz="2000"/>
          </a:p>
          <a:p>
            <a:pPr>
              <a:buClr>
                <a:schemeClr val="accent2"/>
              </a:buClr>
              <a:buSzPct val="85000"/>
              <a:buFont typeface="ZapfDingbats" pitchFamily="82" charset="2"/>
            </a:pPr>
            <a:r>
              <a:rPr lang="en-US" altLang="zh-CN" sz="2000" b="1">
                <a:latin typeface="Courier New" panose="02070409020205090404" pitchFamily="49" charset="0"/>
              </a:rPr>
              <a:t>list:</a:t>
            </a:r>
            <a:r>
              <a:rPr lang="en-US" altLang="zh-CN" sz="2000"/>
              <a:t> </a:t>
            </a:r>
            <a:r>
              <a:rPr lang="zh-CN" altLang="en-US" sz="2000" dirty="0"/>
              <a:t>列出报文成员</a:t>
            </a:r>
            <a:endParaRPr lang="en-US" altLang="zh-CN" sz="2000"/>
          </a:p>
          <a:p>
            <a:pPr>
              <a:buClr>
                <a:schemeClr val="accent2"/>
              </a:buClr>
              <a:buSzPct val="85000"/>
              <a:buFont typeface="ZapfDingbats" pitchFamily="82" charset="2"/>
            </a:pPr>
            <a:r>
              <a:rPr lang="en-US" altLang="zh-CN" sz="2000" b="1" err="1">
                <a:latin typeface="Courier New" panose="02070409020205090404" pitchFamily="49" charset="0"/>
              </a:rPr>
              <a:t>retr</a:t>
            </a:r>
            <a:r>
              <a:rPr lang="en-US" altLang="zh-CN" sz="2000" b="1">
                <a:latin typeface="Courier New" panose="02070409020205090404" pitchFamily="49" charset="0"/>
              </a:rPr>
              <a:t>:</a:t>
            </a:r>
            <a:r>
              <a:rPr lang="en-US" altLang="zh-CN" sz="2000"/>
              <a:t> </a:t>
            </a:r>
            <a:r>
              <a:rPr lang="zh-CN" altLang="en-US" sz="2000" dirty="0"/>
              <a:t>由数字获取报文</a:t>
            </a:r>
            <a:endParaRPr lang="en-US" altLang="zh-CN" sz="2000"/>
          </a:p>
          <a:p>
            <a:pPr>
              <a:buClr>
                <a:schemeClr val="accent2"/>
              </a:buClr>
              <a:buSzPct val="85000"/>
              <a:buFont typeface="ZapfDingbats" pitchFamily="82" charset="2"/>
            </a:pPr>
            <a:r>
              <a:rPr lang="en-US" altLang="zh-CN" sz="2000" b="1">
                <a:latin typeface="Courier New" panose="02070409020205090404" pitchFamily="49" charset="0"/>
              </a:rPr>
              <a:t>dele:</a:t>
            </a:r>
            <a:r>
              <a:rPr lang="en-US" altLang="zh-CN" sz="2000"/>
              <a:t> </a:t>
            </a:r>
            <a:r>
              <a:rPr lang="zh-CN" altLang="en-US" sz="2000" dirty="0"/>
              <a:t>删除</a:t>
            </a:r>
            <a:endParaRPr lang="zh-CN" altLang="en-US" sz="2000" dirty="0"/>
          </a:p>
          <a:p>
            <a:pPr>
              <a:buClr>
                <a:schemeClr val="accent2"/>
              </a:buClr>
              <a:buSzPct val="85000"/>
              <a:buFont typeface="ZapfDingbats" pitchFamily="82" charset="2"/>
            </a:pPr>
            <a:r>
              <a:rPr lang="en-US" altLang="zh-CN" sz="2000" b="1">
                <a:latin typeface="Courier New" panose="02070409020205090404" pitchFamily="49" charset="0"/>
              </a:rPr>
              <a:t>quit</a:t>
            </a:r>
            <a:endParaRPr lang="en-US" altLang="zh-CN" sz="2000" b="1">
              <a:latin typeface="Courier New" panose="02070409020205090404" pitchFamily="49" charset="0"/>
            </a:endParaRPr>
          </a:p>
        </p:txBody>
      </p:sp>
      <p:sp>
        <p:nvSpPr>
          <p:cNvPr id="68615" name="文本框 68614"/>
          <p:cNvSpPr txBox="1"/>
          <p:nvPr/>
        </p:nvSpPr>
        <p:spPr>
          <a:xfrm>
            <a:off x="4340225" y="2309813"/>
            <a:ext cx="4164013" cy="4027487"/>
          </a:xfrm>
          <a:prstGeom prst="rect">
            <a:avLst/>
          </a:prstGeom>
          <a:noFill/>
          <a:ln w="9525">
            <a:noFill/>
          </a:ln>
        </p:spPr>
        <p:txBody>
          <a:bodyPr wrap="none" anchor="t" anchorCtr="0">
            <a:spAutoFit/>
          </a:bodyPr>
          <a:p>
            <a:pPr>
              <a:spcBef>
                <a:spcPct val="0"/>
              </a:spcBef>
            </a:pPr>
            <a:r>
              <a:rPr lang="zh-CN" altLang="en-US">
                <a:latin typeface="Times New Roman" panose="02020503050405090304" pitchFamily="18" charset="0"/>
                <a:ea typeface="宋体" pitchFamily="2" charset="-122"/>
              </a:rPr>
              <a:t>         </a:t>
            </a:r>
            <a:r>
              <a:rPr lang="en-US" altLang="zh-CN" sz="1800" b="1">
                <a:latin typeface="Courier New" panose="02070409020205090404" pitchFamily="49" charset="0"/>
                <a:ea typeface="宋体" pitchFamily="2" charset="-122"/>
              </a:rPr>
              <a:t>C: list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1 498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2 912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C: </a:t>
            </a:r>
            <a:r>
              <a:rPr lang="en-US" altLang="zh-CN" sz="1800" b="1" err="1">
                <a:latin typeface="Courier New" panose="02070409020205090404" pitchFamily="49" charset="0"/>
                <a:ea typeface="宋体" pitchFamily="2" charset="-122"/>
              </a:rPr>
              <a:t>retr</a:t>
            </a:r>
            <a:r>
              <a:rPr lang="en-US" altLang="zh-CN" sz="1800" b="1">
                <a:latin typeface="Courier New" panose="02070409020205090404" pitchFamily="49" charset="0"/>
                <a:ea typeface="宋体" pitchFamily="2" charset="-122"/>
              </a:rPr>
              <a:t> 1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&lt;message 1 contents&gt;</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C: dele 1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C: </a:t>
            </a:r>
            <a:r>
              <a:rPr lang="en-US" altLang="zh-CN" sz="1800" b="1" err="1">
                <a:latin typeface="Courier New" panose="02070409020205090404" pitchFamily="49" charset="0"/>
                <a:ea typeface="宋体" pitchFamily="2" charset="-122"/>
              </a:rPr>
              <a:t>retr</a:t>
            </a:r>
            <a:r>
              <a:rPr lang="en-US" altLang="zh-CN" sz="1800" b="1">
                <a:latin typeface="Courier New" panose="02070409020205090404" pitchFamily="49" charset="0"/>
                <a:ea typeface="宋体" pitchFamily="2" charset="-122"/>
              </a:rPr>
              <a:t> 2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&lt;message 1 contents&gt;</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C: dele 2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C: quit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     S: +OK </a:t>
            </a:r>
            <a:r>
              <a:rPr lang="en-US" altLang="zh-CN" sz="1400" b="1">
                <a:latin typeface="Courier New" panose="02070409020205090404" pitchFamily="49" charset="0"/>
                <a:ea typeface="宋体" pitchFamily="2" charset="-122"/>
              </a:rPr>
              <a:t>POP3 </a:t>
            </a:r>
            <a:r>
              <a:rPr lang="zh-CN" altLang="en-US" sz="1400" b="1" dirty="0">
                <a:latin typeface="Courier New" panose="02070409020205090404" pitchFamily="49" charset="0"/>
                <a:ea typeface="宋体" pitchFamily="2" charset="-122"/>
              </a:rPr>
              <a:t>服务器 </a:t>
            </a:r>
            <a:r>
              <a:rPr lang="en-US" altLang="zh-CN" sz="1400" b="1">
                <a:latin typeface="Courier New" panose="02070409020205090404" pitchFamily="49" charset="0"/>
                <a:ea typeface="宋体" pitchFamily="2" charset="-122"/>
              </a:rPr>
              <a:t>signing off</a:t>
            </a:r>
            <a:endParaRPr lang="en-US" altLang="zh-CN" sz="1800" b="1">
              <a:latin typeface="Courier New" panose="02070409020205090404" pitchFamily="49" charset="0"/>
              <a:ea typeface="宋体" pitchFamily="2" charset="-122"/>
            </a:endParaRPr>
          </a:p>
        </p:txBody>
      </p:sp>
      <p:sp>
        <p:nvSpPr>
          <p:cNvPr id="68618" name="文本框 68617"/>
          <p:cNvSpPr txBox="1"/>
          <p:nvPr/>
        </p:nvSpPr>
        <p:spPr>
          <a:xfrm>
            <a:off x="4989513" y="590550"/>
            <a:ext cx="3981450" cy="1739900"/>
          </a:xfrm>
          <a:prstGeom prst="rect">
            <a:avLst/>
          </a:prstGeom>
          <a:noFill/>
          <a:ln w="9525">
            <a:noFill/>
          </a:ln>
        </p:spPr>
        <p:txBody>
          <a:bodyPr wrap="none" anchor="t" anchorCtr="0">
            <a:spAutoFit/>
          </a:bodyPr>
          <a:p>
            <a:pPr>
              <a:spcBef>
                <a:spcPct val="0"/>
              </a:spcBef>
            </a:pPr>
            <a:endParaRPr lang="zh-CN" altLang="en-US"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S: +OK POP3 </a:t>
            </a:r>
            <a:r>
              <a:rPr lang="zh-CN" altLang="en-US" sz="1800" b="1" dirty="0">
                <a:latin typeface="Courier New" panose="02070409020205090404" pitchFamily="49" charset="0"/>
                <a:ea typeface="宋体" pitchFamily="2" charset="-122"/>
              </a:rPr>
              <a:t>服务器 </a:t>
            </a:r>
            <a:r>
              <a:rPr lang="en-US" altLang="zh-CN" sz="1800" b="1">
                <a:latin typeface="Courier New" panose="02070409020205090404" pitchFamily="49" charset="0"/>
                <a:ea typeface="宋体" pitchFamily="2" charset="-122"/>
              </a:rPr>
              <a:t>ready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C: user bob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S: +OK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C: pass hungry </a:t>
            </a:r>
            <a:endParaRPr lang="en-US" altLang="zh-CN" sz="1800" b="1">
              <a:latin typeface="Courier New" panose="02070409020205090404" pitchFamily="49" charset="0"/>
              <a:ea typeface="宋体" pitchFamily="2" charset="-122"/>
            </a:endParaRPr>
          </a:p>
          <a:p>
            <a:pPr>
              <a:spcBef>
                <a:spcPct val="0"/>
              </a:spcBef>
            </a:pPr>
            <a:r>
              <a:rPr lang="en-US" altLang="zh-CN" sz="1800" b="1">
                <a:latin typeface="Courier New" panose="02070409020205090404" pitchFamily="49" charset="0"/>
                <a:ea typeface="宋体" pitchFamily="2" charset="-122"/>
              </a:rPr>
              <a:t>S: +OK</a:t>
            </a:r>
            <a:r>
              <a:rPr lang="en-US" altLang="zh-CN" sz="1400" b="1">
                <a:latin typeface="Courier New" panose="02070409020205090404" pitchFamily="49" charset="0"/>
                <a:ea typeface="宋体" pitchFamily="2" charset="-122"/>
              </a:rPr>
              <a:t> user successfully logged on</a:t>
            </a:r>
            <a:endParaRPr lang="en-US" altLang="zh-CN">
              <a:latin typeface="Times New Roman" panose="02020503050405090304" pitchFamily="18" charset="0"/>
              <a:ea typeface="宋体" pitchFamily="2" charset="-122"/>
            </a:endParaRPr>
          </a:p>
        </p:txBody>
      </p:sp>
      <p:sp>
        <p:nvSpPr>
          <p:cNvPr id="68619" name="任意多边形 68618"/>
          <p:cNvSpPr/>
          <p:nvPr/>
        </p:nvSpPr>
        <p:spPr>
          <a:xfrm>
            <a:off x="4972050" y="847725"/>
            <a:ext cx="371475" cy="1457325"/>
          </a:xfrm>
          <a:custGeom>
            <a:avLst/>
            <a:gdLst/>
            <a:ahLst/>
            <a:cxnLst/>
            <a:pathLst>
              <a:path w="234" h="918">
                <a:moveTo>
                  <a:pt x="234" y="0"/>
                </a:moveTo>
                <a:lnTo>
                  <a:pt x="0" y="0"/>
                </a:lnTo>
                <a:lnTo>
                  <a:pt x="0" y="918"/>
                </a:lnTo>
                <a:lnTo>
                  <a:pt x="228" y="918"/>
                </a:lnTo>
              </a:path>
            </a:pathLst>
          </a:custGeom>
          <a:noFill/>
          <a:ln w="19050" cap="flat" cmpd="sng">
            <a:solidFill>
              <a:srgbClr val="FF0000">
                <a:alpha val="100000"/>
              </a:srgbClr>
            </a:solidFill>
            <a:prstDash val="solid"/>
            <a:headEnd type="none" w="med" len="med"/>
            <a:tailEnd type="none" w="med" len="med"/>
          </a:ln>
        </p:spPr>
        <p:txBody>
          <a:bodyPr/>
          <a:p>
            <a:endParaRPr lang="zh-CN" altLang="en-US"/>
          </a:p>
        </p:txBody>
      </p:sp>
      <p:sp>
        <p:nvSpPr>
          <p:cNvPr id="68621" name="直接连接符 68620"/>
          <p:cNvSpPr/>
          <p:nvPr/>
        </p:nvSpPr>
        <p:spPr>
          <a:xfrm flipV="1">
            <a:off x="3486150" y="1438275"/>
            <a:ext cx="1400175" cy="238125"/>
          </a:xfrm>
          <a:prstGeom prst="line">
            <a:avLst/>
          </a:prstGeom>
          <a:ln w="19050" cap="flat" cmpd="sng">
            <a:solidFill>
              <a:srgbClr val="FF0000"/>
            </a:solidFill>
            <a:prstDash val="solid"/>
            <a:headEnd type="none" w="med" len="med"/>
            <a:tailEnd type="triangle" w="med" len="med"/>
          </a:ln>
        </p:spPr>
      </p:sp>
      <p:sp>
        <p:nvSpPr>
          <p:cNvPr id="68622" name="任意多边形 68621"/>
          <p:cNvSpPr/>
          <p:nvPr/>
        </p:nvSpPr>
        <p:spPr>
          <a:xfrm>
            <a:off x="4962525" y="2428875"/>
            <a:ext cx="371475" cy="3895725"/>
          </a:xfrm>
          <a:custGeom>
            <a:avLst/>
            <a:gdLst/>
            <a:ahLst/>
            <a:cxnLst/>
            <a:pathLst>
              <a:path w="234" h="918">
                <a:moveTo>
                  <a:pt x="234" y="0"/>
                </a:moveTo>
                <a:lnTo>
                  <a:pt x="0" y="0"/>
                </a:lnTo>
                <a:lnTo>
                  <a:pt x="0" y="918"/>
                </a:lnTo>
                <a:lnTo>
                  <a:pt x="228" y="918"/>
                </a:lnTo>
              </a:path>
            </a:pathLst>
          </a:custGeom>
          <a:noFill/>
          <a:ln w="19050" cap="flat" cmpd="sng">
            <a:solidFill>
              <a:srgbClr val="FF0000">
                <a:alpha val="100000"/>
              </a:srgbClr>
            </a:solidFill>
            <a:prstDash val="solid"/>
            <a:headEnd type="none" w="med" len="med"/>
            <a:tailEnd type="none" w="med" len="med"/>
          </a:ln>
        </p:spPr>
        <p:txBody>
          <a:bodyPr/>
          <a:p>
            <a:endParaRPr lang="zh-CN" altLang="en-US"/>
          </a:p>
        </p:txBody>
      </p:sp>
      <p:sp>
        <p:nvSpPr>
          <p:cNvPr id="68623" name="直接连接符 68622"/>
          <p:cNvSpPr/>
          <p:nvPr/>
        </p:nvSpPr>
        <p:spPr>
          <a:xfrm flipV="1">
            <a:off x="3152775" y="3952875"/>
            <a:ext cx="1733550" cy="323850"/>
          </a:xfrm>
          <a:prstGeom prst="line">
            <a:avLst/>
          </a:prstGeom>
          <a:ln w="19050" cap="flat" cmpd="sng">
            <a:solidFill>
              <a:srgbClr val="FF0000"/>
            </a:solidFill>
            <a:prstDash val="solid"/>
            <a:headEnd type="none" w="med" len="med"/>
            <a:tailEnd type="triangle" w="med" len="med"/>
          </a:ln>
        </p:spPr>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8594" name="标题 238593"/>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8595" name="文本占位符 238594"/>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solidFill>
                  <a:srgbClr val="FF0000"/>
                </a:solidFill>
              </a:rPr>
              <a:t>2.5 DNS</a:t>
            </a:r>
            <a:endParaRPr lang="en-US" altLang="zh-CN">
              <a:solidFill>
                <a:srgbClr val="FF0000"/>
              </a:solidFill>
            </a:endParaRPr>
          </a:p>
          <a:p>
            <a:pPr>
              <a:buClr>
                <a:schemeClr val="accent2"/>
              </a:buClr>
              <a:buSzPct val="85000"/>
              <a:buFont typeface="ZapfDingbats" pitchFamily="82" charset="2"/>
            </a:pPr>
            <a:endParaRPr lang="zh-CN" altLang="en-US">
              <a:solidFill>
                <a:srgbClr val="FF0000"/>
              </a:solidFill>
            </a:endParaRPr>
          </a:p>
        </p:txBody>
      </p:sp>
      <p:sp>
        <p:nvSpPr>
          <p:cNvPr id="238596" name="文本占位符 238595"/>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t>2.6 P2P </a:t>
            </a:r>
            <a:r>
              <a:rPr lang="zh-CN" altLang="en-US" dirty="0"/>
              <a:t>文件共享</a:t>
            </a:r>
            <a:endParaRPr lang="zh-CN" altLang="en-US" dirty="0"/>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6802" name="标题 76801"/>
          <p:cNvSpPr>
            <a:spLocks noGrp="1"/>
          </p:cNvSpPr>
          <p:nvPr>
            <p:ph type="title"/>
          </p:nvPr>
        </p:nvSpPr>
        <p:spPr/>
        <p:txBody>
          <a:bodyPr anchor="ctr" anchorCtr="0"/>
          <a:p>
            <a:r>
              <a:rPr lang="en-US" altLang="zh-CN" sz="3600"/>
              <a:t>DNS: </a:t>
            </a:r>
            <a:r>
              <a:rPr lang="zh-CN" altLang="en-US" sz="3600" dirty="0"/>
              <a:t>域名系统</a:t>
            </a:r>
            <a:endParaRPr lang="zh-CN" altLang="en-US" dirty="0"/>
          </a:p>
        </p:txBody>
      </p:sp>
      <p:sp>
        <p:nvSpPr>
          <p:cNvPr id="76803" name="文本占位符 76802"/>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zh-CN" altLang="en-US" sz="2400" dirty="0">
                <a:solidFill>
                  <a:srgbClr val="FF0000"/>
                </a:solidFill>
              </a:rPr>
              <a:t>人</a:t>
            </a:r>
            <a:r>
              <a:rPr lang="en-US" altLang="zh-CN" sz="2400">
                <a:solidFill>
                  <a:srgbClr val="FF0000"/>
                </a:solidFill>
              </a:rPr>
              <a:t>:</a:t>
            </a:r>
            <a:r>
              <a:rPr lang="en-US" altLang="zh-CN" sz="2400"/>
              <a:t> </a:t>
            </a:r>
            <a:r>
              <a:rPr lang="zh-CN" altLang="en-US" sz="2400" dirty="0"/>
              <a:t>许多标识符</a:t>
            </a:r>
            <a:endParaRPr lang="zh-CN" altLang="en-US" sz="2400" dirty="0"/>
          </a:p>
          <a:p>
            <a:pPr lvl="1">
              <a:buClr>
                <a:schemeClr val="accent2"/>
              </a:buClr>
              <a:buSzPct val="75000"/>
              <a:buFont typeface="ZapfDingbats" pitchFamily="82" charset="2"/>
            </a:pPr>
            <a:r>
              <a:rPr lang="zh-CN" altLang="en-US" sz="2000" dirty="0"/>
              <a:t>社会保险号</a:t>
            </a:r>
            <a:r>
              <a:rPr lang="en-US" altLang="zh-CN" sz="2000"/>
              <a:t>, </a:t>
            </a:r>
            <a:r>
              <a:rPr lang="zh-CN" altLang="en-US" sz="2000" dirty="0"/>
              <a:t>名字</a:t>
            </a:r>
            <a:r>
              <a:rPr lang="en-US" altLang="zh-CN" sz="2000"/>
              <a:t>, </a:t>
            </a:r>
            <a:r>
              <a:rPr lang="zh-CN" altLang="en-US" sz="2000" dirty="0"/>
              <a:t>护照 </a:t>
            </a:r>
            <a:r>
              <a:rPr lang="en-US" altLang="zh-CN" sz="2000"/>
              <a:t>#</a:t>
            </a:r>
            <a:endParaRPr lang="en-US" altLang="zh-CN" sz="2000"/>
          </a:p>
          <a:p>
            <a:pPr>
              <a:buClr>
                <a:schemeClr val="accent2"/>
              </a:buClr>
              <a:buSzPct val="85000"/>
              <a:buFont typeface="ZapfDingbats" pitchFamily="82" charset="2"/>
              <a:buNone/>
            </a:pPr>
            <a:r>
              <a:rPr lang="zh-CN" altLang="en-US" sz="2400" dirty="0">
                <a:solidFill>
                  <a:srgbClr val="FF0000"/>
                </a:solidFill>
              </a:rPr>
              <a:t>因特网主机、路由器</a:t>
            </a:r>
            <a:r>
              <a:rPr lang="en-US" altLang="zh-CN" sz="2400">
                <a:solidFill>
                  <a:srgbClr val="FF0000"/>
                </a:solidFill>
              </a:rPr>
              <a:t>:</a:t>
            </a:r>
            <a:endParaRPr lang="en-US" altLang="zh-CN" sz="2400"/>
          </a:p>
          <a:p>
            <a:pPr lvl="1">
              <a:buClr>
                <a:schemeClr val="accent2"/>
              </a:buClr>
              <a:buSzPct val="75000"/>
              <a:buFont typeface="ZapfDingbats" pitchFamily="82" charset="2"/>
            </a:pPr>
            <a:r>
              <a:rPr lang="en-US" altLang="zh-CN" sz="2000"/>
              <a:t>IP</a:t>
            </a:r>
            <a:r>
              <a:rPr lang="zh-CN" altLang="en-US" sz="2000" dirty="0"/>
              <a:t>地址</a:t>
            </a:r>
            <a:r>
              <a:rPr lang="en-US" altLang="zh-CN" sz="2000"/>
              <a:t>(32 bit) </a:t>
            </a:r>
            <a:r>
              <a:rPr lang="zh-CN" altLang="en-US" sz="2000" dirty="0"/>
              <a:t>：用于数据报寻址</a:t>
            </a:r>
            <a:endParaRPr lang="zh-CN" altLang="en-US" sz="2000" dirty="0"/>
          </a:p>
          <a:p>
            <a:pPr lvl="1">
              <a:buClr>
                <a:schemeClr val="accent2"/>
              </a:buClr>
              <a:buSzPct val="75000"/>
              <a:buFont typeface="ZapfDingbats" pitchFamily="82" charset="2"/>
            </a:pPr>
            <a:r>
              <a:rPr lang="en-US" altLang="zh-CN" sz="2000"/>
              <a:t>“</a:t>
            </a:r>
            <a:r>
              <a:rPr lang="zh-CN" altLang="en-US" sz="2000" dirty="0"/>
              <a:t>名字”</a:t>
            </a:r>
            <a:r>
              <a:rPr lang="en-US" altLang="zh-CN" sz="2000"/>
              <a:t>, </a:t>
            </a:r>
            <a:r>
              <a:rPr lang="zh-CN" altLang="en-US" sz="2000" dirty="0"/>
              <a:t>如</a:t>
            </a:r>
            <a:r>
              <a:rPr lang="en-US" altLang="zh-CN" sz="2000" err="1"/>
              <a:t>www.yahoo.com</a:t>
            </a:r>
            <a:r>
              <a:rPr lang="en-US" altLang="zh-CN" sz="2000"/>
              <a:t> – </a:t>
            </a:r>
            <a:r>
              <a:rPr lang="zh-CN" altLang="en-US" sz="2000" dirty="0"/>
              <a:t>由人所使用</a:t>
            </a:r>
            <a:endParaRPr lang="zh-CN" altLang="en-US" sz="2000" dirty="0"/>
          </a:p>
          <a:p>
            <a:pPr>
              <a:buClr>
                <a:schemeClr val="accent2"/>
              </a:buClr>
              <a:buSzPct val="85000"/>
              <a:buFont typeface="ZapfDingbats" pitchFamily="82" charset="2"/>
              <a:buNone/>
            </a:pPr>
            <a:r>
              <a:rPr lang="zh-CN" altLang="en-US" sz="2400" u="sng" dirty="0">
                <a:solidFill>
                  <a:srgbClr val="FF0000"/>
                </a:solidFill>
              </a:rPr>
              <a:t>问题</a:t>
            </a:r>
            <a:r>
              <a:rPr lang="en-US" altLang="zh-CN" sz="2400" u="sng">
                <a:solidFill>
                  <a:srgbClr val="FF0000"/>
                </a:solidFill>
              </a:rPr>
              <a:t>:</a:t>
            </a:r>
            <a:r>
              <a:rPr lang="en-US" altLang="zh-CN" sz="2400"/>
              <a:t> IP</a:t>
            </a:r>
            <a:r>
              <a:rPr lang="zh-CN" altLang="en-US" sz="2400" dirty="0"/>
              <a:t>地址和名字之间的映射？</a:t>
            </a:r>
            <a:endParaRPr lang="en-US" altLang="zh-CN" sz="2400"/>
          </a:p>
        </p:txBody>
      </p:sp>
      <p:sp>
        <p:nvSpPr>
          <p:cNvPr id="76804" name="文本占位符 76803"/>
          <p:cNvSpPr>
            <a:spLocks noGrp="1"/>
          </p:cNvSpPr>
          <p:nvPr>
            <p:ph type="body" sz="half" idx="2"/>
          </p:nvPr>
        </p:nvSpPr>
        <p:spPr>
          <a:xfrm>
            <a:off x="4495800" y="1600200"/>
            <a:ext cx="4152900" cy="4648200"/>
          </a:xfrm>
        </p:spPr>
        <p:txBody>
          <a:bodyPr/>
          <a:p>
            <a:pPr>
              <a:buClr>
                <a:schemeClr val="accent2"/>
              </a:buClr>
              <a:buSzPct val="85000"/>
              <a:buFont typeface="ZapfDingbats" pitchFamily="82" charset="2"/>
              <a:buNone/>
            </a:pPr>
            <a:r>
              <a:rPr lang="zh-CN" altLang="en-US" dirty="0">
                <a:solidFill>
                  <a:srgbClr val="FF0000"/>
                </a:solidFill>
              </a:rPr>
              <a:t>域名系统</a:t>
            </a:r>
            <a:r>
              <a:rPr lang="en-US" altLang="zh-CN">
                <a:solidFill>
                  <a:srgbClr val="FF0000"/>
                </a:solidFill>
              </a:rPr>
              <a:t>:</a:t>
            </a:r>
            <a:endParaRPr lang="en-US" altLang="zh-CN"/>
          </a:p>
          <a:p>
            <a:pPr>
              <a:buClr>
                <a:schemeClr val="accent2"/>
              </a:buClr>
              <a:buSzPct val="85000"/>
              <a:buFont typeface="ZapfDingbats" pitchFamily="82" charset="2"/>
            </a:pPr>
            <a:r>
              <a:rPr lang="zh-CN" altLang="en-US" sz="2400" i="1" dirty="0">
                <a:solidFill>
                  <a:schemeClr val="accent2"/>
                </a:solidFill>
              </a:rPr>
              <a:t>分布式数据库 </a:t>
            </a:r>
            <a:r>
              <a:rPr lang="zh-CN" altLang="en-US" sz="2400" dirty="0"/>
              <a:t>由层次化的许多</a:t>
            </a:r>
            <a:r>
              <a:rPr lang="zh-CN" altLang="en-US" sz="2400" i="1" dirty="0">
                <a:solidFill>
                  <a:schemeClr val="accent2"/>
                </a:solidFill>
              </a:rPr>
              <a:t>名字服务器</a:t>
            </a:r>
            <a:r>
              <a:rPr lang="zh-CN" altLang="en-US" sz="2400" dirty="0"/>
              <a:t>实现</a:t>
            </a:r>
            <a:endParaRPr lang="en-US" altLang="zh-CN" sz="2400"/>
          </a:p>
          <a:p>
            <a:pPr>
              <a:buClr>
                <a:schemeClr val="accent2"/>
              </a:buClr>
              <a:buSzPct val="85000"/>
              <a:buFont typeface="ZapfDingbats" pitchFamily="82" charset="2"/>
            </a:pPr>
            <a:r>
              <a:rPr lang="zh-CN" altLang="en-US" sz="2400" i="1" dirty="0">
                <a:solidFill>
                  <a:schemeClr val="accent2"/>
                </a:solidFill>
              </a:rPr>
              <a:t>应用层协议</a:t>
            </a:r>
            <a:r>
              <a:rPr lang="zh-CN" altLang="en-US" sz="2400" dirty="0"/>
              <a:t> 主机、路由器、名字服务器通信以</a:t>
            </a:r>
            <a:r>
              <a:rPr lang="zh-CN" altLang="en-US" sz="2400" i="1" dirty="0">
                <a:solidFill>
                  <a:schemeClr val="accent2"/>
                </a:solidFill>
              </a:rPr>
              <a:t>解析</a:t>
            </a:r>
            <a:r>
              <a:rPr lang="zh-CN" altLang="en-US" sz="2400" dirty="0"/>
              <a:t>名字 </a:t>
            </a:r>
            <a:r>
              <a:rPr lang="en-US" altLang="zh-CN" sz="2400"/>
              <a:t>(</a:t>
            </a:r>
            <a:r>
              <a:rPr lang="zh-CN" altLang="en-US" sz="2400" dirty="0"/>
              <a:t>地址</a:t>
            </a:r>
            <a:r>
              <a:rPr lang="en-US" altLang="zh-CN" sz="2400"/>
              <a:t>/</a:t>
            </a:r>
            <a:r>
              <a:rPr lang="zh-CN" altLang="en-US" sz="2400" dirty="0"/>
              <a:t>名字转换</a:t>
            </a:r>
            <a:r>
              <a:rPr lang="en-US" altLang="zh-CN" sz="2400"/>
              <a:t>)</a:t>
            </a:r>
            <a:endParaRPr lang="en-US" altLang="zh-CN" sz="2400"/>
          </a:p>
          <a:p>
            <a:pPr lvl="1">
              <a:buClr>
                <a:schemeClr val="accent2"/>
              </a:buClr>
              <a:buSzPct val="75000"/>
              <a:buFont typeface="ZapfDingbats" pitchFamily="82" charset="2"/>
            </a:pPr>
            <a:r>
              <a:rPr lang="zh-CN" altLang="en-US" dirty="0"/>
              <a:t>注意：因特网核心功能，作为应用层协议实现</a:t>
            </a:r>
            <a:endParaRPr lang="zh-CN" altLang="en-US" dirty="0"/>
          </a:p>
          <a:p>
            <a:pPr lvl="1">
              <a:buClr>
                <a:schemeClr val="accent2"/>
              </a:buClr>
              <a:buSzPct val="75000"/>
              <a:buFont typeface="ZapfDingbats" pitchFamily="82" charset="2"/>
            </a:pPr>
            <a:r>
              <a:rPr lang="zh-CN" altLang="en-US" dirty="0"/>
              <a:t>复杂性位于网络“边缘”</a:t>
            </a:r>
            <a:endParaRPr lang="en-US" altLang="zh-CN"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 name="文本框 6"/>
          <p:cNvSpPr txBox="1"/>
          <p:nvPr/>
        </p:nvSpPr>
        <p:spPr>
          <a:xfrm>
            <a:off x="1235075" y="921385"/>
            <a:ext cx="5791835" cy="460375"/>
          </a:xfrm>
          <a:prstGeom prst="rect">
            <a:avLst/>
          </a:prstGeom>
          <a:noFill/>
        </p:spPr>
        <p:txBody>
          <a:bodyPr wrap="square" rtlCol="0">
            <a:spAutoFit/>
          </a:bodyPr>
          <a:p>
            <a:r>
              <a:rPr lang="zh-CN" altLang="en-US"/>
              <a:t>访问：</a:t>
            </a:r>
            <a:r>
              <a:rPr lang="en-US" altLang="zh-CN"/>
              <a:t>www.someschool.edu/index.html</a:t>
            </a:r>
            <a:endParaRPr lang="en-US" altLang="zh-CN"/>
          </a:p>
        </p:txBody>
      </p:sp>
      <p:sp>
        <p:nvSpPr>
          <p:cNvPr id="8" name="文本框 7"/>
          <p:cNvSpPr txBox="1"/>
          <p:nvPr/>
        </p:nvSpPr>
        <p:spPr>
          <a:xfrm>
            <a:off x="270510" y="1801495"/>
            <a:ext cx="5791835" cy="460375"/>
          </a:xfrm>
          <a:prstGeom prst="rect">
            <a:avLst/>
          </a:prstGeom>
          <a:noFill/>
        </p:spPr>
        <p:txBody>
          <a:bodyPr wrap="square" rtlCol="0">
            <a:spAutoFit/>
          </a:bodyPr>
          <a:p>
            <a:r>
              <a:rPr lang="en-US"/>
              <a:t>1</a:t>
            </a:r>
            <a:r>
              <a:rPr lang="zh-CN" altLang="en-US"/>
              <a:t>、客户机运行</a:t>
            </a:r>
            <a:r>
              <a:rPr lang="en-US" altLang="zh-CN"/>
              <a:t>DNS</a:t>
            </a:r>
            <a:r>
              <a:rPr lang="zh-CN" altLang="en-US"/>
              <a:t>应用客户端</a:t>
            </a:r>
            <a:endParaRPr lang="zh-CN" altLang="en-US"/>
          </a:p>
        </p:txBody>
      </p:sp>
      <p:sp>
        <p:nvSpPr>
          <p:cNvPr id="9" name="文本框 8"/>
          <p:cNvSpPr txBox="1"/>
          <p:nvPr/>
        </p:nvSpPr>
        <p:spPr>
          <a:xfrm>
            <a:off x="270510" y="2418080"/>
            <a:ext cx="8228330" cy="460375"/>
          </a:xfrm>
          <a:prstGeom prst="rect">
            <a:avLst/>
          </a:prstGeom>
          <a:noFill/>
        </p:spPr>
        <p:txBody>
          <a:bodyPr wrap="square" rtlCol="0">
            <a:spAutoFit/>
          </a:bodyPr>
          <a:p>
            <a:r>
              <a:rPr lang="en-US"/>
              <a:t>2</a:t>
            </a:r>
            <a:r>
              <a:rPr lang="zh-CN" altLang="en-US"/>
              <a:t>、抽取主机名：</a:t>
            </a:r>
            <a:r>
              <a:rPr lang="en-US" altLang="zh-CN">
                <a:sym typeface="+mn-ea"/>
              </a:rPr>
              <a:t>www.someschool.edu</a:t>
            </a:r>
            <a:r>
              <a:rPr lang="zh-CN" altLang="en-US">
                <a:sym typeface="+mn-ea"/>
              </a:rPr>
              <a:t>，传给</a:t>
            </a:r>
            <a:r>
              <a:rPr lang="en-US" altLang="zh-CN">
                <a:sym typeface="+mn-ea"/>
              </a:rPr>
              <a:t>DNS</a:t>
            </a:r>
            <a:r>
              <a:rPr lang="zh-CN" altLang="en-US">
                <a:sym typeface="+mn-ea"/>
              </a:rPr>
              <a:t>客户端</a:t>
            </a:r>
            <a:endParaRPr lang="zh-CN" altLang="en-US">
              <a:sym typeface="+mn-ea"/>
            </a:endParaRPr>
          </a:p>
        </p:txBody>
      </p:sp>
      <p:sp>
        <p:nvSpPr>
          <p:cNvPr id="10" name="文本框 9"/>
          <p:cNvSpPr txBox="1"/>
          <p:nvPr/>
        </p:nvSpPr>
        <p:spPr>
          <a:xfrm>
            <a:off x="306705" y="3112770"/>
            <a:ext cx="8228330" cy="460375"/>
          </a:xfrm>
          <a:prstGeom prst="rect">
            <a:avLst/>
          </a:prstGeom>
          <a:noFill/>
        </p:spPr>
        <p:txBody>
          <a:bodyPr wrap="square" rtlCol="0">
            <a:spAutoFit/>
          </a:bodyPr>
          <a:p>
            <a:r>
              <a:rPr lang="en-US"/>
              <a:t>3</a:t>
            </a:r>
            <a:r>
              <a:rPr lang="zh-CN" altLang="en-US"/>
              <a:t>、</a:t>
            </a:r>
            <a:r>
              <a:rPr lang="en-US" altLang="zh-CN"/>
              <a:t>DNS</a:t>
            </a:r>
            <a:r>
              <a:rPr lang="zh-CN" altLang="en-US"/>
              <a:t>客户发送包含主机名的请求</a:t>
            </a:r>
            <a:endParaRPr lang="zh-CN" altLang="en-US">
              <a:sym typeface="+mn-ea"/>
            </a:endParaRPr>
          </a:p>
        </p:txBody>
      </p:sp>
      <p:sp>
        <p:nvSpPr>
          <p:cNvPr id="11" name="文本框 10"/>
          <p:cNvSpPr txBox="1"/>
          <p:nvPr/>
        </p:nvSpPr>
        <p:spPr>
          <a:xfrm>
            <a:off x="270510" y="3807460"/>
            <a:ext cx="8228330" cy="460375"/>
          </a:xfrm>
          <a:prstGeom prst="rect">
            <a:avLst/>
          </a:prstGeom>
          <a:noFill/>
        </p:spPr>
        <p:txBody>
          <a:bodyPr wrap="square" rtlCol="0">
            <a:spAutoFit/>
          </a:bodyPr>
          <a:p>
            <a:r>
              <a:rPr lang="en-US"/>
              <a:t>4</a:t>
            </a:r>
            <a:r>
              <a:rPr lang="zh-CN" altLang="en-US"/>
              <a:t>、获得一份回答报文，包含主机名对应的</a:t>
            </a:r>
            <a:r>
              <a:rPr lang="en-US" altLang="zh-CN"/>
              <a:t>IP</a:t>
            </a:r>
            <a:r>
              <a:rPr lang="zh-CN" altLang="en-US"/>
              <a:t>地址</a:t>
            </a:r>
            <a:endParaRPr lang="zh-CN" altLang="en-US">
              <a:sym typeface="+mn-ea"/>
            </a:endParaRPr>
          </a:p>
        </p:txBody>
      </p:sp>
      <p:sp>
        <p:nvSpPr>
          <p:cNvPr id="12" name="文本框 11"/>
          <p:cNvSpPr txBox="1"/>
          <p:nvPr/>
        </p:nvSpPr>
        <p:spPr>
          <a:xfrm>
            <a:off x="306705" y="4409440"/>
            <a:ext cx="8228330" cy="460375"/>
          </a:xfrm>
          <a:prstGeom prst="rect">
            <a:avLst/>
          </a:prstGeom>
          <a:noFill/>
        </p:spPr>
        <p:txBody>
          <a:bodyPr wrap="square" rtlCol="0">
            <a:spAutoFit/>
          </a:bodyPr>
          <a:p>
            <a:r>
              <a:rPr lang="en-US" altLang="zh-CN">
                <a:sym typeface="+mn-ea"/>
              </a:rPr>
              <a:t>5</a:t>
            </a:r>
            <a:r>
              <a:rPr lang="zh-CN" altLang="en-US">
                <a:sym typeface="+mn-ea"/>
              </a:rPr>
              <a:t>、与该</a:t>
            </a:r>
            <a:r>
              <a:rPr lang="en-US" altLang="zh-CN">
                <a:sym typeface="+mn-ea"/>
              </a:rPr>
              <a:t>ip</a:t>
            </a:r>
            <a:r>
              <a:rPr lang="zh-CN" altLang="en-US">
                <a:sym typeface="+mn-ea"/>
              </a:rPr>
              <a:t>地址的</a:t>
            </a:r>
            <a:r>
              <a:rPr lang="en-US" altLang="zh-CN">
                <a:sym typeface="+mn-ea"/>
              </a:rPr>
              <a:t>80</a:t>
            </a:r>
            <a:r>
              <a:rPr lang="zh-CN" altLang="en-US">
                <a:sym typeface="+mn-ea"/>
              </a:rPr>
              <a:t>端口建立</a:t>
            </a:r>
            <a:r>
              <a:rPr lang="en-US" altLang="zh-CN">
                <a:sym typeface="+mn-ea"/>
              </a:rPr>
              <a:t>TCP</a:t>
            </a:r>
            <a:r>
              <a:rPr lang="zh-CN" altLang="en-US">
                <a:sym typeface="+mn-ea"/>
              </a:rPr>
              <a:t>连接</a:t>
            </a:r>
            <a:endParaRPr lang="zh-CN" altLang="en-US">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7826" name="标题 77825"/>
          <p:cNvSpPr>
            <a:spLocks noGrp="1"/>
          </p:cNvSpPr>
          <p:nvPr>
            <p:ph type="title"/>
          </p:nvPr>
        </p:nvSpPr>
        <p:spPr/>
        <p:txBody>
          <a:bodyPr anchor="ctr" anchorCtr="0"/>
          <a:p>
            <a:r>
              <a:rPr lang="en-US" altLang="zh-CN" sz="3600"/>
              <a:t>DNS </a:t>
            </a:r>
            <a:endParaRPr lang="en-US" altLang="zh-CN"/>
          </a:p>
        </p:txBody>
      </p:sp>
      <p:sp>
        <p:nvSpPr>
          <p:cNvPr id="77828" name="文本占位符 77827"/>
          <p:cNvSpPr>
            <a:spLocks noGrp="1"/>
          </p:cNvSpPr>
          <p:nvPr>
            <p:ph type="body" sz="half" idx="2"/>
          </p:nvPr>
        </p:nvSpPr>
        <p:spPr>
          <a:xfrm>
            <a:off x="4405313" y="1427163"/>
            <a:ext cx="4191000" cy="4648200"/>
          </a:xfrm>
        </p:spPr>
        <p:txBody>
          <a:bodyPr/>
          <a:p>
            <a:pPr>
              <a:buClr>
                <a:schemeClr val="accent2"/>
              </a:buClr>
              <a:buSzPct val="85000"/>
              <a:buFont typeface="ZapfDingbats" pitchFamily="82" charset="2"/>
              <a:buNone/>
            </a:pPr>
            <a:r>
              <a:rPr lang="zh-CN" altLang="en-US" sz="2400" u="sng" dirty="0">
                <a:solidFill>
                  <a:srgbClr val="FF0000"/>
                </a:solidFill>
              </a:rPr>
              <a:t>为何不用集中式</a:t>
            </a:r>
            <a:r>
              <a:rPr lang="en-US" altLang="zh-CN" sz="2400" u="sng">
                <a:solidFill>
                  <a:srgbClr val="FF0000"/>
                </a:solidFill>
              </a:rPr>
              <a:t>DNS?</a:t>
            </a:r>
            <a:endParaRPr lang="en-US" altLang="zh-CN" sz="2400" u="sng">
              <a:solidFill>
                <a:srgbClr val="FF0000"/>
              </a:solidFill>
            </a:endParaRPr>
          </a:p>
          <a:p>
            <a:pPr>
              <a:buClr>
                <a:schemeClr val="accent2"/>
              </a:buClr>
              <a:buSzPct val="85000"/>
              <a:buFont typeface="ZapfDingbats" pitchFamily="82" charset="2"/>
            </a:pPr>
            <a:r>
              <a:rPr lang="zh-CN" altLang="en-US" sz="2400" dirty="0"/>
              <a:t>单点故障</a:t>
            </a:r>
            <a:endParaRPr lang="zh-CN" altLang="en-US" sz="2400" dirty="0"/>
          </a:p>
          <a:p>
            <a:pPr>
              <a:buClr>
                <a:schemeClr val="accent2"/>
              </a:buClr>
              <a:buSzPct val="85000"/>
              <a:buFont typeface="ZapfDingbats" pitchFamily="82" charset="2"/>
            </a:pPr>
            <a:r>
              <a:rPr lang="zh-CN" altLang="en-US" sz="2400" dirty="0"/>
              <a:t>通信量</a:t>
            </a:r>
            <a:endParaRPr lang="zh-CN" altLang="en-US" sz="2400" dirty="0"/>
          </a:p>
          <a:p>
            <a:pPr>
              <a:buClr>
                <a:schemeClr val="accent2"/>
              </a:buClr>
              <a:buSzPct val="85000"/>
              <a:buFont typeface="ZapfDingbats" pitchFamily="82" charset="2"/>
            </a:pPr>
            <a:r>
              <a:rPr lang="zh-CN" altLang="en-US" sz="2400" b="1" dirty="0">
                <a:solidFill>
                  <a:schemeClr val="accent6"/>
                </a:solidFill>
              </a:rPr>
              <a:t>远程</a:t>
            </a:r>
            <a:r>
              <a:rPr lang="zh-CN" altLang="en-US" sz="2400" dirty="0"/>
              <a:t>集中式数据库</a:t>
            </a:r>
            <a:endParaRPr lang="zh-CN" altLang="en-US" sz="2400" dirty="0"/>
          </a:p>
          <a:p>
            <a:pPr>
              <a:buClr>
                <a:schemeClr val="accent2"/>
              </a:buClr>
              <a:buSzPct val="85000"/>
              <a:buFont typeface="ZapfDingbats" pitchFamily="82" charset="2"/>
            </a:pPr>
            <a:r>
              <a:rPr lang="zh-CN" altLang="en-US" sz="2400" dirty="0"/>
              <a:t>维护（频繁更新）</a:t>
            </a:r>
            <a:endParaRPr lang="zh-CN" altLang="en-US" sz="2400" dirty="0"/>
          </a:p>
          <a:p>
            <a:pPr>
              <a:buClr>
                <a:schemeClr val="accent2"/>
              </a:buClr>
              <a:buSzPct val="85000"/>
              <a:buFont typeface="ZapfDingbats" pitchFamily="82" charset="2"/>
              <a:buNone/>
            </a:pPr>
            <a:endParaRPr lang="en-US" altLang="zh-CN" sz="2400"/>
          </a:p>
          <a:p>
            <a:pPr>
              <a:buClr>
                <a:schemeClr val="accent2"/>
              </a:buClr>
              <a:buSzPct val="85000"/>
              <a:buFont typeface="ZapfDingbats" pitchFamily="82" charset="2"/>
              <a:buNone/>
            </a:pPr>
            <a:r>
              <a:rPr lang="zh-CN" altLang="en-US" b="1" dirty="0">
                <a:solidFill>
                  <a:schemeClr val="accent6"/>
                </a:solidFill>
              </a:rPr>
              <a:t>不具有扩展性</a:t>
            </a:r>
            <a:r>
              <a:rPr lang="en-US" altLang="zh-CN" b="1" i="1">
                <a:solidFill>
                  <a:schemeClr val="accent6"/>
                </a:solidFill>
              </a:rPr>
              <a:t>!</a:t>
            </a:r>
            <a:endParaRPr lang="en-US" altLang="zh-CN" b="1" i="1">
              <a:solidFill>
                <a:schemeClr val="accent6"/>
              </a:solidFill>
            </a:endParaRPr>
          </a:p>
        </p:txBody>
      </p:sp>
      <p:sp>
        <p:nvSpPr>
          <p:cNvPr id="77829" name="文本占位符 77828"/>
          <p:cNvSpPr>
            <a:spLocks noGrp="1"/>
          </p:cNvSpPr>
          <p:nvPr>
            <p:ph type="body" sz="half" idx="1"/>
          </p:nvPr>
        </p:nvSpPr>
        <p:spPr>
          <a:xfrm>
            <a:off x="365125" y="1500188"/>
            <a:ext cx="3810000" cy="4648200"/>
          </a:xfrm>
        </p:spPr>
        <p:txBody>
          <a:bodyPr/>
          <a:p>
            <a:pPr>
              <a:buClr>
                <a:schemeClr val="accent2"/>
              </a:buClr>
              <a:buSzPct val="85000"/>
              <a:buFont typeface="ZapfDingbats" pitchFamily="82" charset="2"/>
              <a:buNone/>
            </a:pPr>
            <a:r>
              <a:rPr lang="en-US" altLang="zh-CN" sz="2400" u="sng">
                <a:solidFill>
                  <a:srgbClr val="FF0000"/>
                </a:solidFill>
              </a:rPr>
              <a:t>DNS</a:t>
            </a:r>
            <a:r>
              <a:rPr lang="zh-CN" altLang="en-US" sz="2400" u="sng" dirty="0">
                <a:solidFill>
                  <a:srgbClr val="FF0000"/>
                </a:solidFill>
              </a:rPr>
              <a:t>服务</a:t>
            </a:r>
            <a:endParaRPr lang="zh-CN" altLang="en-US" sz="2400" u="sng" dirty="0">
              <a:solidFill>
                <a:srgbClr val="FF0000"/>
              </a:solidFill>
            </a:endParaRPr>
          </a:p>
          <a:p>
            <a:pPr>
              <a:buClr>
                <a:schemeClr val="accent2"/>
              </a:buClr>
              <a:buSzPct val="85000"/>
              <a:buFont typeface="ZapfDingbats" pitchFamily="82" charset="2"/>
            </a:pPr>
            <a:r>
              <a:rPr lang="zh-CN" altLang="en-US" sz="2400" dirty="0"/>
              <a:t>主机名到</a:t>
            </a:r>
            <a:r>
              <a:rPr lang="en-US" altLang="zh-CN" sz="2400"/>
              <a:t>IP</a:t>
            </a:r>
            <a:r>
              <a:rPr lang="zh-CN" altLang="en-US" sz="2400" dirty="0"/>
              <a:t>地址的转换</a:t>
            </a:r>
            <a:endParaRPr lang="en-US" altLang="zh-CN" sz="2400"/>
          </a:p>
          <a:p>
            <a:pPr>
              <a:buClr>
                <a:schemeClr val="accent2"/>
              </a:buClr>
              <a:buSzPct val="85000"/>
              <a:buFont typeface="ZapfDingbats" pitchFamily="82" charset="2"/>
            </a:pPr>
            <a:r>
              <a:rPr lang="zh-CN" altLang="en-US" sz="2400" dirty="0"/>
              <a:t>主机别名</a:t>
            </a:r>
            <a:endParaRPr lang="en-US" altLang="zh-CN" sz="2400"/>
          </a:p>
          <a:p>
            <a:pPr lvl="1">
              <a:buClr>
                <a:schemeClr val="accent2"/>
              </a:buClr>
              <a:buSzPct val="75000"/>
              <a:buFont typeface="ZapfDingbats" pitchFamily="82" charset="2"/>
            </a:pPr>
            <a:r>
              <a:rPr lang="zh-CN" altLang="en-US" sz="2000" dirty="0"/>
              <a:t>规范名和别名</a:t>
            </a:r>
            <a:endParaRPr lang="zh-CN" altLang="en-US" sz="2000" dirty="0"/>
          </a:p>
          <a:p>
            <a:pPr>
              <a:buClr>
                <a:schemeClr val="accent2"/>
              </a:buClr>
              <a:buSzPct val="85000"/>
              <a:buFont typeface="ZapfDingbats" pitchFamily="82" charset="2"/>
            </a:pPr>
            <a:r>
              <a:rPr lang="zh-CN" altLang="en-US" sz="2400" dirty="0"/>
              <a:t>邮件服务器别名</a:t>
            </a:r>
            <a:endParaRPr lang="zh-CN" altLang="en-US" sz="2400" dirty="0"/>
          </a:p>
          <a:p>
            <a:pPr>
              <a:buClr>
                <a:schemeClr val="accent2"/>
              </a:buClr>
              <a:buSzPct val="85000"/>
              <a:buFont typeface="ZapfDingbats" pitchFamily="82" charset="2"/>
            </a:pPr>
            <a:r>
              <a:rPr lang="zh-CN" altLang="en-US" sz="2400" dirty="0"/>
              <a:t>负载分配</a:t>
            </a:r>
            <a:endParaRPr lang="en-US" altLang="zh-CN" sz="2400"/>
          </a:p>
          <a:p>
            <a:pPr lvl="1">
              <a:buClr>
                <a:schemeClr val="accent2"/>
              </a:buClr>
              <a:buSzPct val="75000"/>
              <a:buFont typeface="ZapfDingbats" pitchFamily="82" charset="2"/>
            </a:pPr>
            <a:r>
              <a:rPr lang="zh-CN" altLang="en-US" sz="2000" dirty="0"/>
              <a:t>复制的</a:t>
            </a:r>
            <a:r>
              <a:rPr lang="en-US" altLang="zh-CN" sz="2000"/>
              <a:t>Web</a:t>
            </a:r>
            <a:r>
              <a:rPr lang="zh-CN" altLang="en-US" sz="2000" dirty="0"/>
              <a:t>服务器：对一个规范名的</a:t>
            </a:r>
            <a:r>
              <a:rPr lang="en-US" altLang="zh-CN" sz="2000"/>
              <a:t>IP</a:t>
            </a:r>
            <a:r>
              <a:rPr lang="zh-CN" altLang="en-US" sz="2000" dirty="0"/>
              <a:t>地址集合</a:t>
            </a:r>
            <a:endParaRPr lang="zh-CN" altLang="en-US"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6" name="灯片编号占位符 5"/>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 name="文本框 6"/>
          <p:cNvSpPr txBox="1"/>
          <p:nvPr/>
        </p:nvSpPr>
        <p:spPr>
          <a:xfrm>
            <a:off x="2627630" y="287655"/>
            <a:ext cx="4572000" cy="460375"/>
          </a:xfrm>
          <a:prstGeom prst="rect">
            <a:avLst/>
          </a:prstGeom>
          <a:noFill/>
        </p:spPr>
        <p:txBody>
          <a:bodyPr wrap="square" rtlCol="0" anchor="t">
            <a:spAutoFit/>
          </a:bodyPr>
          <a:p>
            <a:pPr>
              <a:buClr>
                <a:schemeClr val="accent2"/>
              </a:buClr>
              <a:buSzPct val="85000"/>
              <a:buFont typeface="ZapfDingbats" pitchFamily="82" charset="2"/>
            </a:pPr>
            <a:r>
              <a:rPr lang="zh-CN" altLang="en-US" dirty="0">
                <a:sym typeface="+mn-ea"/>
              </a:rPr>
              <a:t>负载分配</a:t>
            </a:r>
            <a:endParaRPr lang="zh-CN" altLang="en-US" dirty="0">
              <a:sym typeface="+mn-ea"/>
            </a:endParaRPr>
          </a:p>
        </p:txBody>
      </p:sp>
      <p:sp>
        <p:nvSpPr>
          <p:cNvPr id="9" name="文本框 8"/>
          <p:cNvSpPr txBox="1"/>
          <p:nvPr/>
        </p:nvSpPr>
        <p:spPr>
          <a:xfrm>
            <a:off x="4754245" y="272542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www.hnu.edu</a:t>
            </a:r>
            <a:endParaRPr lang="zh-CN" altLang="en-US" dirty="0">
              <a:sym typeface="+mn-ea"/>
            </a:endParaRPr>
          </a:p>
        </p:txBody>
      </p:sp>
      <p:sp>
        <p:nvSpPr>
          <p:cNvPr id="10" name="文本框 9"/>
          <p:cNvSpPr txBox="1"/>
          <p:nvPr/>
        </p:nvSpPr>
        <p:spPr>
          <a:xfrm>
            <a:off x="3592195" y="427101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www.hnu.edu</a:t>
            </a:r>
            <a:endParaRPr lang="zh-CN" altLang="en-US" dirty="0">
              <a:sym typeface="+mn-ea"/>
            </a:endParaRPr>
          </a:p>
        </p:txBody>
      </p:sp>
      <p:sp>
        <p:nvSpPr>
          <p:cNvPr id="11" name="矩形 10"/>
          <p:cNvSpPr/>
          <p:nvPr/>
        </p:nvSpPr>
        <p:spPr>
          <a:xfrm>
            <a:off x="5205730" y="3258185"/>
            <a:ext cx="659130" cy="9404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800"/>
              <a:t>服务器</a:t>
            </a:r>
            <a:r>
              <a:rPr lang="en-US" altLang="zh-CN" sz="1800"/>
              <a:t>1</a:t>
            </a:r>
            <a:endParaRPr lang="en-US" altLang="zh-CN" sz="1800"/>
          </a:p>
        </p:txBody>
      </p:sp>
      <p:sp>
        <p:nvSpPr>
          <p:cNvPr id="12" name="矩形 11"/>
          <p:cNvSpPr/>
          <p:nvPr/>
        </p:nvSpPr>
        <p:spPr>
          <a:xfrm>
            <a:off x="4331970" y="4731385"/>
            <a:ext cx="659130" cy="9404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800">
              <a:sym typeface="+mn-ea"/>
            </a:endParaRPr>
          </a:p>
          <a:p>
            <a:pPr algn="ctr"/>
            <a:r>
              <a:rPr lang="zh-CN" altLang="en-US" sz="1800">
                <a:sym typeface="+mn-ea"/>
              </a:rPr>
              <a:t>服务器</a:t>
            </a:r>
            <a:r>
              <a:rPr lang="en-US" altLang="zh-CN" sz="1800">
                <a:sym typeface="+mn-ea"/>
              </a:rPr>
              <a:t>n</a:t>
            </a:r>
            <a:endParaRPr lang="en-US" altLang="zh-CN" sz="1800"/>
          </a:p>
          <a:p>
            <a:pPr algn="ctr"/>
            <a:endParaRPr lang="en-US" altLang="zh-CN" sz="1800"/>
          </a:p>
        </p:txBody>
      </p:sp>
      <p:sp>
        <p:nvSpPr>
          <p:cNvPr id="13" name="文本框 12"/>
          <p:cNvSpPr txBox="1"/>
          <p:nvPr/>
        </p:nvSpPr>
        <p:spPr>
          <a:xfrm>
            <a:off x="6341745" y="3533775"/>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ip</a:t>
            </a:r>
            <a:r>
              <a:rPr lang="zh-CN" altLang="en-US" dirty="0">
                <a:sym typeface="+mn-ea"/>
              </a:rPr>
              <a:t>地址</a:t>
            </a:r>
            <a:r>
              <a:rPr lang="en-US" altLang="zh-CN" dirty="0">
                <a:sym typeface="+mn-ea"/>
              </a:rPr>
              <a:t>1</a:t>
            </a:r>
            <a:endParaRPr lang="en-US" altLang="zh-CN" dirty="0">
              <a:sym typeface="+mn-ea"/>
            </a:endParaRPr>
          </a:p>
        </p:txBody>
      </p:sp>
      <p:sp>
        <p:nvSpPr>
          <p:cNvPr id="14" name="文本框 13"/>
          <p:cNvSpPr txBox="1"/>
          <p:nvPr/>
        </p:nvSpPr>
        <p:spPr>
          <a:xfrm>
            <a:off x="5083810" y="503301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ip</a:t>
            </a:r>
            <a:r>
              <a:rPr lang="zh-CN" altLang="en-US" dirty="0">
                <a:sym typeface="+mn-ea"/>
              </a:rPr>
              <a:t>地址</a:t>
            </a:r>
            <a:r>
              <a:rPr lang="en-US" altLang="zh-CN" dirty="0">
                <a:sym typeface="+mn-ea"/>
              </a:rPr>
              <a:t>n</a:t>
            </a:r>
            <a:endParaRPr lang="en-US" altLang="zh-CN" dirty="0">
              <a:sym typeface="+mn-ea"/>
            </a:endParaRPr>
          </a:p>
        </p:txBody>
      </p:sp>
      <p:sp>
        <p:nvSpPr>
          <p:cNvPr id="15" name="矩形 14"/>
          <p:cNvSpPr/>
          <p:nvPr/>
        </p:nvSpPr>
        <p:spPr>
          <a:xfrm>
            <a:off x="3522345" y="1298575"/>
            <a:ext cx="659130" cy="940435"/>
          </a:xfrm>
          <a:prstGeom prst="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800"/>
              <a:t>DNS</a:t>
            </a:r>
            <a:r>
              <a:rPr lang="zh-CN" altLang="en-US" sz="1800"/>
              <a:t>服务器</a:t>
            </a:r>
            <a:endParaRPr lang="zh-CN" altLang="en-US" sz="1800"/>
          </a:p>
        </p:txBody>
      </p:sp>
      <p:sp>
        <p:nvSpPr>
          <p:cNvPr id="16" name="文本框 15"/>
          <p:cNvSpPr txBox="1"/>
          <p:nvPr/>
        </p:nvSpPr>
        <p:spPr>
          <a:xfrm>
            <a:off x="4331970" y="117983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ip</a:t>
            </a:r>
            <a:r>
              <a:rPr lang="zh-CN" altLang="en-US" dirty="0">
                <a:sym typeface="+mn-ea"/>
              </a:rPr>
              <a:t>地址</a:t>
            </a:r>
            <a:r>
              <a:rPr lang="en-US" altLang="zh-CN" dirty="0">
                <a:sym typeface="+mn-ea"/>
              </a:rPr>
              <a:t>1</a:t>
            </a:r>
            <a:endParaRPr lang="en-US" altLang="zh-CN" dirty="0">
              <a:sym typeface="+mn-ea"/>
            </a:endParaRPr>
          </a:p>
        </p:txBody>
      </p:sp>
      <p:sp>
        <p:nvSpPr>
          <p:cNvPr id="17" name="文本框 16"/>
          <p:cNvSpPr txBox="1"/>
          <p:nvPr/>
        </p:nvSpPr>
        <p:spPr>
          <a:xfrm>
            <a:off x="4331970" y="2066290"/>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ip</a:t>
            </a:r>
            <a:r>
              <a:rPr lang="zh-CN" altLang="en-US" dirty="0">
                <a:sym typeface="+mn-ea"/>
              </a:rPr>
              <a:t>地址</a:t>
            </a:r>
            <a:r>
              <a:rPr lang="en-US" altLang="zh-CN" dirty="0">
                <a:sym typeface="+mn-ea"/>
              </a:rPr>
              <a:t>n</a:t>
            </a:r>
            <a:endParaRPr lang="en-US" altLang="zh-CN" dirty="0">
              <a:sym typeface="+mn-ea"/>
            </a:endParaRPr>
          </a:p>
        </p:txBody>
      </p:sp>
      <p:sp>
        <p:nvSpPr>
          <p:cNvPr id="18" name="文本框 17"/>
          <p:cNvSpPr txBox="1"/>
          <p:nvPr/>
        </p:nvSpPr>
        <p:spPr>
          <a:xfrm>
            <a:off x="4331970" y="1640205"/>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ip</a:t>
            </a:r>
            <a:r>
              <a:rPr lang="zh-CN" altLang="en-US" dirty="0">
                <a:sym typeface="+mn-ea"/>
              </a:rPr>
              <a:t>地址</a:t>
            </a:r>
            <a:r>
              <a:rPr lang="en-US" altLang="zh-CN" dirty="0">
                <a:sym typeface="+mn-ea"/>
              </a:rPr>
              <a:t>...</a:t>
            </a:r>
            <a:endParaRPr lang="en-US" altLang="zh-CN" dirty="0">
              <a:sym typeface="+mn-ea"/>
            </a:endParaRPr>
          </a:p>
        </p:txBody>
      </p:sp>
      <p:sp>
        <p:nvSpPr>
          <p:cNvPr id="19" name="矩形 18"/>
          <p:cNvSpPr/>
          <p:nvPr/>
        </p:nvSpPr>
        <p:spPr>
          <a:xfrm>
            <a:off x="581660" y="1298575"/>
            <a:ext cx="659130" cy="940435"/>
          </a:xfrm>
          <a:prstGeom prst="rect">
            <a:avLst/>
          </a:prstGeom>
          <a:solidFill>
            <a:schemeClr val="accent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800"/>
              <a:t>用户机</a:t>
            </a:r>
            <a:endParaRPr lang="en-US" altLang="zh-CN" sz="1800"/>
          </a:p>
        </p:txBody>
      </p:sp>
      <p:sp>
        <p:nvSpPr>
          <p:cNvPr id="20" name="文本框 19"/>
          <p:cNvSpPr txBox="1"/>
          <p:nvPr/>
        </p:nvSpPr>
        <p:spPr>
          <a:xfrm>
            <a:off x="76200" y="748030"/>
            <a:ext cx="4572000" cy="460375"/>
          </a:xfrm>
          <a:prstGeom prst="rect">
            <a:avLst/>
          </a:prstGeom>
          <a:noFill/>
        </p:spPr>
        <p:txBody>
          <a:bodyPr wrap="square" rtlCol="0" anchor="t">
            <a:spAutoFit/>
          </a:bodyPr>
          <a:p>
            <a:pPr>
              <a:buClr>
                <a:schemeClr val="accent2"/>
              </a:buClr>
              <a:buSzPct val="85000"/>
              <a:buFont typeface="ZapfDingbats" pitchFamily="82" charset="2"/>
            </a:pPr>
            <a:r>
              <a:rPr lang="zh-CN" altLang="en-US" dirty="0">
                <a:sym typeface="+mn-ea"/>
              </a:rPr>
              <a:t>访问：</a:t>
            </a:r>
            <a:r>
              <a:rPr lang="en-US" altLang="zh-CN" dirty="0">
                <a:sym typeface="+mn-ea"/>
              </a:rPr>
              <a:t>www.hnu.edu</a:t>
            </a:r>
            <a:endParaRPr lang="zh-CN" altLang="en-US" dirty="0">
              <a:sym typeface="+mn-ea"/>
            </a:endParaRPr>
          </a:p>
        </p:txBody>
      </p:sp>
      <p:cxnSp>
        <p:nvCxnSpPr>
          <p:cNvPr id="22" name="直接箭头连接符 21"/>
          <p:cNvCxnSpPr/>
          <p:nvPr/>
        </p:nvCxnSpPr>
        <p:spPr>
          <a:xfrm flipV="1">
            <a:off x="1539240" y="1466850"/>
            <a:ext cx="150939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flipV="1">
            <a:off x="1539240" y="1909445"/>
            <a:ext cx="1581150" cy="14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H="1">
            <a:off x="6324600" y="1311275"/>
            <a:ext cx="17145" cy="1096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V="1">
            <a:off x="6762115" y="1348105"/>
            <a:ext cx="12065" cy="1022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6" name="圆角矩形 25"/>
          <p:cNvSpPr/>
          <p:nvPr/>
        </p:nvSpPr>
        <p:spPr>
          <a:xfrm>
            <a:off x="4378325" y="1149350"/>
            <a:ext cx="1161415" cy="514985"/>
          </a:xfrm>
          <a:prstGeom prst="round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7" name="直接箭头连接符 26"/>
          <p:cNvCxnSpPr/>
          <p:nvPr/>
        </p:nvCxnSpPr>
        <p:spPr>
          <a:xfrm flipH="1" flipV="1">
            <a:off x="1838325" y="2233295"/>
            <a:ext cx="3245485" cy="1591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a:off x="2179955" y="2112645"/>
            <a:ext cx="2916555" cy="1534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3963670" y="3339465"/>
            <a:ext cx="4572000" cy="460375"/>
          </a:xfrm>
          <a:prstGeom prst="rect">
            <a:avLst/>
          </a:prstGeom>
          <a:noFill/>
        </p:spPr>
        <p:txBody>
          <a:bodyPr wrap="square" rtlCol="0" anchor="t">
            <a:spAutoFit/>
          </a:bodyPr>
          <a:p>
            <a:pPr>
              <a:buClr>
                <a:schemeClr val="accent2"/>
              </a:buClr>
              <a:buSzPct val="85000"/>
              <a:buFont typeface="ZapfDingbats" pitchFamily="82" charset="2"/>
            </a:pPr>
            <a:r>
              <a:rPr lang="en-US" altLang="zh-CN" dirty="0">
                <a:sym typeface="+mn-ea"/>
              </a:rPr>
              <a:t>80</a:t>
            </a:r>
            <a:r>
              <a:rPr lang="zh-CN" altLang="en-US" dirty="0">
                <a:sym typeface="+mn-ea"/>
              </a:rPr>
              <a:t>端口</a:t>
            </a:r>
            <a:endParaRPr lang="zh-CN" altLang="en-US" dirty="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grpSp>
        <p:nvGrpSpPr>
          <p:cNvPr id="201751" name="组合 201750"/>
          <p:cNvGrpSpPr/>
          <p:nvPr/>
        </p:nvGrpSpPr>
        <p:grpSpPr>
          <a:xfrm>
            <a:off x="438150" y="1093788"/>
            <a:ext cx="8142288" cy="2444750"/>
            <a:chOff x="230" y="576"/>
            <a:chExt cx="5462" cy="1757"/>
          </a:xfrm>
        </p:grpSpPr>
        <p:sp>
          <p:nvSpPr>
            <p:cNvPr id="201730" name="文本框 201729"/>
            <p:cNvSpPr txBox="1"/>
            <p:nvPr/>
          </p:nvSpPr>
          <p:spPr>
            <a:xfrm>
              <a:off x="2256" y="576"/>
              <a:ext cx="1061" cy="264"/>
            </a:xfrm>
            <a:prstGeom prst="rect">
              <a:avLst/>
            </a:prstGeom>
            <a:noFill/>
            <a:ln w="9525">
              <a:noFill/>
            </a:ln>
          </p:spPr>
          <p:txBody>
            <a:bodyPr wrap="none" anchor="t" anchorCtr="0">
              <a:spAutoFit/>
            </a:bodyPr>
            <a:p>
              <a:pPr eaLnBrk="1" hangingPunct="1">
                <a:spcBef>
                  <a:spcPct val="0"/>
                </a:spcBef>
              </a:pPr>
              <a:r>
                <a:rPr lang="zh-CN" altLang="en-US" sz="1800" dirty="0">
                  <a:latin typeface="Arial" panose="020B0604020202090204" pitchFamily="34" charset="0"/>
                  <a:ea typeface="宋体" pitchFamily="2" charset="-122"/>
                </a:rPr>
                <a:t>根</a:t>
              </a:r>
              <a:r>
                <a:rPr lang="en-US" altLang="zh-CN" sz="1800">
                  <a:latin typeface="Arial" panose="020B0604020202090204" pitchFamily="34" charset="0"/>
                  <a:ea typeface="宋体" pitchFamily="2" charset="-122"/>
                </a:rPr>
                <a:t>DNS</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32" name="文本框 201731"/>
            <p:cNvSpPr txBox="1"/>
            <p:nvPr/>
          </p:nvSpPr>
          <p:spPr>
            <a:xfrm>
              <a:off x="528" y="1344"/>
              <a:ext cx="1282" cy="263"/>
            </a:xfrm>
            <a:prstGeom prst="rect">
              <a:avLst/>
            </a:prstGeom>
            <a:noFill/>
            <a:ln w="9525">
              <a:noFill/>
            </a:ln>
          </p:spPr>
          <p:txBody>
            <a:bodyPr wrap="none" anchor="t" anchorCtr="0">
              <a:spAutoFit/>
            </a:bodyPr>
            <a:p>
              <a:pPr eaLnBrk="1" hangingPunct="1">
                <a:spcBef>
                  <a:spcPct val="0"/>
                </a:spcBef>
              </a:pPr>
              <a:r>
                <a:rPr lang="en-US" altLang="zh-CN" sz="1800">
                  <a:latin typeface="Arial" panose="020B0604020202090204" pitchFamily="34" charset="0"/>
                  <a:ea typeface="宋体" pitchFamily="2" charset="-122"/>
                </a:rPr>
                <a:t>com 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33" name="文本框 201732"/>
            <p:cNvSpPr txBox="1"/>
            <p:nvPr/>
          </p:nvSpPr>
          <p:spPr>
            <a:xfrm>
              <a:off x="2304" y="1296"/>
              <a:ext cx="1214" cy="263"/>
            </a:xfrm>
            <a:prstGeom prst="rect">
              <a:avLst/>
            </a:prstGeom>
            <a:noFill/>
            <a:ln w="9525">
              <a:noFill/>
            </a:ln>
          </p:spPr>
          <p:txBody>
            <a:bodyPr wrap="none" anchor="t" anchorCtr="0">
              <a:spAutoFit/>
            </a:bodyPr>
            <a:p>
              <a:pPr eaLnBrk="1" hangingPunct="1">
                <a:spcBef>
                  <a:spcPct val="0"/>
                </a:spcBef>
              </a:pPr>
              <a:r>
                <a:rPr lang="en-US" altLang="zh-CN" sz="1800">
                  <a:latin typeface="Arial" panose="020B0604020202090204" pitchFamily="34" charset="0"/>
                  <a:ea typeface="宋体" pitchFamily="2" charset="-122"/>
                </a:rPr>
                <a:t>org 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34" name="文本框 201733"/>
            <p:cNvSpPr txBox="1"/>
            <p:nvPr/>
          </p:nvSpPr>
          <p:spPr>
            <a:xfrm>
              <a:off x="4032" y="1296"/>
              <a:ext cx="1248" cy="263"/>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edu</a:t>
              </a:r>
              <a:r>
                <a:rPr lang="en-US" altLang="zh-CN" sz="1800">
                  <a:latin typeface="Arial" panose="020B0604020202090204" pitchFamily="34" charset="0"/>
                  <a:ea typeface="宋体" pitchFamily="2" charset="-122"/>
                </a:rPr>
                <a:t> 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35" name="直接连接符 201734"/>
            <p:cNvSpPr/>
            <p:nvPr/>
          </p:nvSpPr>
          <p:spPr>
            <a:xfrm flipH="1">
              <a:off x="1344" y="864"/>
              <a:ext cx="1392" cy="432"/>
            </a:xfrm>
            <a:prstGeom prst="line">
              <a:avLst/>
            </a:prstGeom>
            <a:ln w="31750" cap="flat" cmpd="sng">
              <a:solidFill>
                <a:schemeClr val="tx1"/>
              </a:solidFill>
              <a:prstDash val="solid"/>
              <a:headEnd type="none" w="med" len="med"/>
              <a:tailEnd type="none" w="med" len="med"/>
            </a:ln>
          </p:spPr>
        </p:sp>
        <p:sp>
          <p:nvSpPr>
            <p:cNvPr id="201736" name="直接连接符 201735"/>
            <p:cNvSpPr/>
            <p:nvPr/>
          </p:nvSpPr>
          <p:spPr>
            <a:xfrm>
              <a:off x="2928" y="816"/>
              <a:ext cx="0" cy="480"/>
            </a:xfrm>
            <a:prstGeom prst="line">
              <a:avLst/>
            </a:prstGeom>
            <a:ln w="25400" cap="flat" cmpd="sng">
              <a:solidFill>
                <a:schemeClr val="tx1"/>
              </a:solidFill>
              <a:prstDash val="solid"/>
              <a:headEnd type="none" w="med" len="med"/>
              <a:tailEnd type="none" w="med" len="med"/>
            </a:ln>
          </p:spPr>
        </p:sp>
        <p:sp>
          <p:nvSpPr>
            <p:cNvPr id="201737" name="直接连接符 201736"/>
            <p:cNvSpPr/>
            <p:nvPr/>
          </p:nvSpPr>
          <p:spPr>
            <a:xfrm>
              <a:off x="3168" y="864"/>
              <a:ext cx="1440" cy="432"/>
            </a:xfrm>
            <a:prstGeom prst="line">
              <a:avLst/>
            </a:prstGeom>
            <a:ln w="25400" cap="flat" cmpd="sng">
              <a:solidFill>
                <a:schemeClr val="tx1"/>
              </a:solidFill>
              <a:prstDash val="solid"/>
              <a:headEnd type="none" w="med" len="med"/>
              <a:tailEnd type="none" w="med" len="med"/>
            </a:ln>
          </p:spPr>
        </p:sp>
        <p:sp>
          <p:nvSpPr>
            <p:cNvPr id="201738" name="文本框 201737"/>
            <p:cNvSpPr txBox="1"/>
            <p:nvPr/>
          </p:nvSpPr>
          <p:spPr>
            <a:xfrm>
              <a:off x="3878" y="1752"/>
              <a:ext cx="950" cy="461"/>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poly.edu</a:t>
              </a:r>
              <a:endParaRPr lang="en-US" altLang="zh-CN" sz="1800">
                <a:latin typeface="Arial" panose="020B0604020202090204" pitchFamily="34" charset="0"/>
                <a:ea typeface="宋体" pitchFamily="2" charset="-122"/>
              </a:endParaRPr>
            </a:p>
            <a:p>
              <a:pPr eaLnBrk="1" hangingPunct="1">
                <a:spcBef>
                  <a:spcPct val="0"/>
                </a:spcBef>
              </a:pPr>
              <a:r>
                <a:rPr lang="en-US" altLang="zh-CN" sz="1800">
                  <a:latin typeface="Arial" panose="020B0604020202090204" pitchFamily="34" charset="0"/>
                  <a:ea typeface="宋体" pitchFamily="2" charset="-122"/>
                </a:rPr>
                <a:t>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39" name="文本框 201738"/>
            <p:cNvSpPr txBox="1"/>
            <p:nvPr/>
          </p:nvSpPr>
          <p:spPr>
            <a:xfrm>
              <a:off x="4742" y="1752"/>
              <a:ext cx="950" cy="461"/>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umass.edu</a:t>
              </a:r>
              <a:endParaRPr lang="en-US" altLang="zh-CN" sz="1800">
                <a:latin typeface="Arial" panose="020B0604020202090204" pitchFamily="34" charset="0"/>
                <a:ea typeface="宋体" pitchFamily="2" charset="-122"/>
              </a:endParaRPr>
            </a:p>
            <a:p>
              <a:pPr eaLnBrk="1" hangingPunct="1">
                <a:spcBef>
                  <a:spcPct val="0"/>
                </a:spcBef>
              </a:pPr>
              <a:r>
                <a:rPr lang="en-US" altLang="zh-CN" sz="1800">
                  <a:latin typeface="Arial" panose="020B0604020202090204" pitchFamily="34" charset="0"/>
                  <a:ea typeface="宋体" pitchFamily="2" charset="-122"/>
                </a:rPr>
                <a:t>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40" name="直接连接符 201739"/>
            <p:cNvSpPr/>
            <p:nvPr/>
          </p:nvSpPr>
          <p:spPr>
            <a:xfrm flipH="1">
              <a:off x="4224" y="1536"/>
              <a:ext cx="336" cy="240"/>
            </a:xfrm>
            <a:prstGeom prst="line">
              <a:avLst/>
            </a:prstGeom>
            <a:ln w="25400" cap="flat" cmpd="sng">
              <a:solidFill>
                <a:schemeClr val="tx1"/>
              </a:solidFill>
              <a:prstDash val="solid"/>
              <a:headEnd type="none" w="med" len="med"/>
              <a:tailEnd type="none" w="med" len="med"/>
            </a:ln>
          </p:spPr>
        </p:sp>
        <p:sp>
          <p:nvSpPr>
            <p:cNvPr id="201741" name="直接连接符 201740"/>
            <p:cNvSpPr/>
            <p:nvPr/>
          </p:nvSpPr>
          <p:spPr>
            <a:xfrm>
              <a:off x="4848" y="1536"/>
              <a:ext cx="288" cy="240"/>
            </a:xfrm>
            <a:prstGeom prst="line">
              <a:avLst/>
            </a:prstGeom>
            <a:ln w="25400" cap="flat" cmpd="sng">
              <a:solidFill>
                <a:schemeClr val="tx1"/>
              </a:solidFill>
              <a:prstDash val="solid"/>
              <a:headEnd type="none" w="med" len="med"/>
              <a:tailEnd type="none" w="med" len="med"/>
            </a:ln>
          </p:spPr>
        </p:sp>
        <p:sp>
          <p:nvSpPr>
            <p:cNvPr id="201742" name="文本框 201741"/>
            <p:cNvSpPr txBox="1"/>
            <p:nvPr/>
          </p:nvSpPr>
          <p:spPr>
            <a:xfrm>
              <a:off x="230" y="1848"/>
              <a:ext cx="950" cy="461"/>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yahoo.com</a:t>
              </a:r>
              <a:endParaRPr lang="en-US" altLang="zh-CN" sz="1800">
                <a:latin typeface="Arial" panose="020B0604020202090204" pitchFamily="34" charset="0"/>
                <a:ea typeface="宋体" pitchFamily="2" charset="-122"/>
              </a:endParaRPr>
            </a:p>
            <a:p>
              <a:pPr eaLnBrk="1" hangingPunct="1">
                <a:spcBef>
                  <a:spcPct val="0"/>
                </a:spcBef>
              </a:pPr>
              <a:r>
                <a:rPr lang="en-US" altLang="zh-CN" sz="1800">
                  <a:latin typeface="Arial" panose="020B0604020202090204" pitchFamily="34" charset="0"/>
                  <a:ea typeface="宋体" pitchFamily="2" charset="-122"/>
                </a:rPr>
                <a:t>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43" name="文本框 201742"/>
            <p:cNvSpPr txBox="1"/>
            <p:nvPr/>
          </p:nvSpPr>
          <p:spPr>
            <a:xfrm>
              <a:off x="1248" y="1872"/>
              <a:ext cx="1001" cy="461"/>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amazon.com</a:t>
              </a:r>
              <a:endParaRPr lang="en-US" altLang="zh-CN" sz="1800">
                <a:latin typeface="Arial" panose="020B0604020202090204" pitchFamily="34" charset="0"/>
                <a:ea typeface="宋体" pitchFamily="2" charset="-122"/>
              </a:endParaRPr>
            </a:p>
            <a:p>
              <a:pPr eaLnBrk="1" hangingPunct="1">
                <a:spcBef>
                  <a:spcPct val="0"/>
                </a:spcBef>
              </a:pPr>
              <a:r>
                <a:rPr lang="en-US" altLang="zh-CN" sz="1800">
                  <a:latin typeface="Arial" panose="020B0604020202090204" pitchFamily="34" charset="0"/>
                  <a:ea typeface="宋体" pitchFamily="2" charset="-122"/>
                </a:rPr>
                <a:t>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44" name="直接连接符 201743"/>
            <p:cNvSpPr/>
            <p:nvPr/>
          </p:nvSpPr>
          <p:spPr>
            <a:xfrm flipH="1">
              <a:off x="768" y="1584"/>
              <a:ext cx="192" cy="288"/>
            </a:xfrm>
            <a:prstGeom prst="line">
              <a:avLst/>
            </a:prstGeom>
            <a:ln w="25400" cap="flat" cmpd="sng">
              <a:solidFill>
                <a:schemeClr val="tx1"/>
              </a:solidFill>
              <a:prstDash val="solid"/>
              <a:headEnd type="none" w="med" len="med"/>
              <a:tailEnd type="none" w="med" len="med"/>
            </a:ln>
          </p:spPr>
        </p:sp>
        <p:sp>
          <p:nvSpPr>
            <p:cNvPr id="201745" name="直接连接符 201744"/>
            <p:cNvSpPr/>
            <p:nvPr/>
          </p:nvSpPr>
          <p:spPr>
            <a:xfrm>
              <a:off x="1392" y="1584"/>
              <a:ext cx="240" cy="288"/>
            </a:xfrm>
            <a:prstGeom prst="line">
              <a:avLst/>
            </a:prstGeom>
            <a:ln w="25400" cap="flat" cmpd="sng">
              <a:solidFill>
                <a:schemeClr val="tx1"/>
              </a:solidFill>
              <a:prstDash val="solid"/>
              <a:headEnd type="none" w="med" len="med"/>
              <a:tailEnd type="none" w="med" len="med"/>
            </a:ln>
          </p:spPr>
        </p:sp>
        <p:sp>
          <p:nvSpPr>
            <p:cNvPr id="201746" name="文本框 201745"/>
            <p:cNvSpPr txBox="1"/>
            <p:nvPr/>
          </p:nvSpPr>
          <p:spPr>
            <a:xfrm>
              <a:off x="2534" y="1799"/>
              <a:ext cx="950" cy="461"/>
            </a:xfrm>
            <a:prstGeom prst="rect">
              <a:avLst/>
            </a:prstGeom>
            <a:noFill/>
            <a:ln w="9525">
              <a:noFill/>
            </a:ln>
          </p:spPr>
          <p:txBody>
            <a:bodyPr wrap="none" anchor="t" anchorCtr="0">
              <a:spAutoFit/>
            </a:bodyPr>
            <a:p>
              <a:pPr eaLnBrk="1" hangingPunct="1">
                <a:spcBef>
                  <a:spcPct val="0"/>
                </a:spcBef>
              </a:pPr>
              <a:r>
                <a:rPr lang="en-US" altLang="zh-CN" sz="1800" err="1">
                  <a:latin typeface="Arial" panose="020B0604020202090204" pitchFamily="34" charset="0"/>
                  <a:ea typeface="宋体" pitchFamily="2" charset="-122"/>
                </a:rPr>
                <a:t>pbs.org</a:t>
              </a:r>
              <a:endParaRPr lang="en-US" altLang="zh-CN" sz="1800">
                <a:latin typeface="Arial" panose="020B0604020202090204" pitchFamily="34" charset="0"/>
                <a:ea typeface="宋体" pitchFamily="2" charset="-122"/>
              </a:endParaRPr>
            </a:p>
            <a:p>
              <a:pPr eaLnBrk="1" hangingPunct="1">
                <a:spcBef>
                  <a:spcPct val="0"/>
                </a:spcBef>
              </a:pPr>
              <a:r>
                <a:rPr lang="en-US" altLang="zh-CN" sz="1800">
                  <a:latin typeface="Arial" panose="020B0604020202090204" pitchFamily="34" charset="0"/>
                  <a:ea typeface="宋体" pitchFamily="2" charset="-122"/>
                </a:rPr>
                <a:t>DNS </a:t>
              </a:r>
              <a:r>
                <a:rPr lang="zh-CN" altLang="en-US" sz="1800" dirty="0">
                  <a:latin typeface="Arial" panose="020B0604020202090204" pitchFamily="34" charset="0"/>
                  <a:ea typeface="宋体" pitchFamily="2" charset="-122"/>
                </a:rPr>
                <a:t>服务器</a:t>
              </a:r>
              <a:endParaRPr lang="zh-CN" altLang="en-US" sz="1800" dirty="0">
                <a:latin typeface="Arial" panose="020B0604020202090204" pitchFamily="34" charset="0"/>
                <a:ea typeface="宋体" pitchFamily="2" charset="-122"/>
              </a:endParaRPr>
            </a:p>
          </p:txBody>
        </p:sp>
        <p:sp>
          <p:nvSpPr>
            <p:cNvPr id="201747" name="直接连接符 201746"/>
            <p:cNvSpPr/>
            <p:nvPr/>
          </p:nvSpPr>
          <p:spPr>
            <a:xfrm>
              <a:off x="2928" y="1536"/>
              <a:ext cx="0" cy="288"/>
            </a:xfrm>
            <a:prstGeom prst="line">
              <a:avLst/>
            </a:prstGeom>
            <a:ln w="25400" cap="flat" cmpd="sng">
              <a:solidFill>
                <a:schemeClr val="tx1"/>
              </a:solidFill>
              <a:prstDash val="solid"/>
              <a:headEnd type="none" w="med" len="med"/>
              <a:tailEnd type="none" w="med" len="med"/>
            </a:ln>
          </p:spPr>
        </p:sp>
      </p:grpSp>
      <p:sp>
        <p:nvSpPr>
          <p:cNvPr id="201748" name="标题 201747"/>
          <p:cNvSpPr>
            <a:spLocks noGrp="1"/>
          </p:cNvSpPr>
          <p:nvPr>
            <p:ph type="title"/>
          </p:nvPr>
        </p:nvSpPr>
        <p:spPr>
          <a:xfrm>
            <a:off x="468313" y="0"/>
            <a:ext cx="7772400" cy="1143000"/>
          </a:xfrm>
        </p:spPr>
        <p:txBody>
          <a:bodyPr anchor="ctr" anchorCtr="0"/>
          <a:p>
            <a:r>
              <a:rPr lang="zh-CN" altLang="en-US" sz="3600" dirty="0"/>
              <a:t>分布式、等级制数据库</a:t>
            </a:r>
            <a:endParaRPr lang="en-US" altLang="zh-CN" sz="3600"/>
          </a:p>
        </p:txBody>
      </p:sp>
      <p:sp>
        <p:nvSpPr>
          <p:cNvPr id="201750" name="文本占位符 201749"/>
          <p:cNvSpPr>
            <a:spLocks noGrp="1"/>
          </p:cNvSpPr>
          <p:nvPr>
            <p:ph type="body" sz="half" idx="2"/>
          </p:nvPr>
        </p:nvSpPr>
        <p:spPr>
          <a:xfrm>
            <a:off x="508000" y="3667125"/>
            <a:ext cx="7772400" cy="2813050"/>
          </a:xfrm>
        </p:spPr>
        <p:txBody>
          <a:bodyPr/>
          <a:p>
            <a:pPr>
              <a:buClr>
                <a:schemeClr val="accent2"/>
              </a:buClr>
              <a:buSzPct val="85000"/>
              <a:buFont typeface="ZapfDingbats" pitchFamily="82" charset="2"/>
              <a:buNone/>
            </a:pPr>
            <a:r>
              <a:rPr lang="zh-CN" altLang="en-US" sz="2400" u="sng" dirty="0">
                <a:solidFill>
                  <a:srgbClr val="FF0000"/>
                </a:solidFill>
              </a:rPr>
              <a:t>客户机要求</a:t>
            </a:r>
            <a:r>
              <a:rPr lang="en-US" altLang="zh-CN" sz="2400" u="sng" err="1">
                <a:solidFill>
                  <a:srgbClr val="FF0000"/>
                </a:solidFill>
              </a:rPr>
              <a:t>www.amazon.com</a:t>
            </a:r>
            <a:r>
              <a:rPr lang="en-US" altLang="zh-CN" sz="2400" u="sng">
                <a:solidFill>
                  <a:srgbClr val="FF0000"/>
                </a:solidFill>
              </a:rPr>
              <a:t> </a:t>
            </a:r>
            <a:r>
              <a:rPr lang="zh-CN" altLang="en-US" sz="2400" u="sng" dirty="0">
                <a:solidFill>
                  <a:srgbClr val="FF0000"/>
                </a:solidFill>
              </a:rPr>
              <a:t>的</a:t>
            </a:r>
            <a:r>
              <a:rPr lang="en-US" altLang="zh-CN" sz="2400" u="sng">
                <a:solidFill>
                  <a:srgbClr val="FF0000"/>
                </a:solidFill>
              </a:rPr>
              <a:t>IP</a:t>
            </a:r>
            <a:r>
              <a:rPr lang="zh-CN" altLang="en-US" sz="2400" u="sng" dirty="0">
                <a:solidFill>
                  <a:srgbClr val="FF0000"/>
                </a:solidFill>
              </a:rPr>
              <a:t>地址</a:t>
            </a:r>
            <a:r>
              <a:rPr lang="en-US" altLang="zh-CN" sz="2400" u="sng">
                <a:solidFill>
                  <a:srgbClr val="FF0000"/>
                </a:solidFill>
              </a:rPr>
              <a:t>; 1</a:t>
            </a:r>
            <a:r>
              <a:rPr lang="en-US" altLang="zh-CN" sz="2400" u="sng" baseline="30000">
                <a:solidFill>
                  <a:srgbClr val="FF0000"/>
                </a:solidFill>
              </a:rPr>
              <a:t>st</a:t>
            </a:r>
            <a:r>
              <a:rPr lang="en-US" altLang="zh-CN" sz="2400" u="sng">
                <a:solidFill>
                  <a:srgbClr val="FF0000"/>
                </a:solidFill>
              </a:rPr>
              <a:t> approx:</a:t>
            </a:r>
            <a:endParaRPr lang="en-US" altLang="zh-CN" sz="2400" u="sng">
              <a:solidFill>
                <a:srgbClr val="FF0000"/>
              </a:solidFill>
            </a:endParaRPr>
          </a:p>
          <a:p>
            <a:pPr>
              <a:buClr>
                <a:schemeClr val="accent2"/>
              </a:buClr>
              <a:buSzPct val="85000"/>
              <a:buFont typeface="ZapfDingbats" pitchFamily="82" charset="2"/>
            </a:pPr>
            <a:r>
              <a:rPr lang="zh-CN" altLang="en-US" sz="2400" dirty="0"/>
              <a:t>客户机请求根服务器以发现</a:t>
            </a:r>
            <a:r>
              <a:rPr lang="en-US" altLang="zh-CN" sz="2400"/>
              <a:t>com DNS</a:t>
            </a:r>
            <a:r>
              <a:rPr lang="zh-CN" altLang="en-US" sz="2400" dirty="0"/>
              <a:t>服务器</a:t>
            </a:r>
            <a:endParaRPr lang="en-US" altLang="zh-CN" sz="2400"/>
          </a:p>
          <a:p>
            <a:pPr>
              <a:buClr>
                <a:schemeClr val="accent2"/>
              </a:buClr>
              <a:buSzPct val="85000"/>
              <a:buFont typeface="ZapfDingbats" pitchFamily="82" charset="2"/>
            </a:pPr>
            <a:r>
              <a:rPr lang="zh-CN" altLang="en-US" sz="2400" dirty="0"/>
              <a:t>客户机请求</a:t>
            </a:r>
            <a:r>
              <a:rPr lang="en-US" altLang="zh-CN" sz="2400"/>
              <a:t>com DNS</a:t>
            </a:r>
            <a:r>
              <a:rPr lang="zh-CN" altLang="en-US" sz="2400" dirty="0"/>
              <a:t>服务器以得到 </a:t>
            </a:r>
            <a:r>
              <a:rPr lang="en-US" altLang="zh-CN" sz="2400" err="1"/>
              <a:t>amazon.com</a:t>
            </a:r>
            <a:r>
              <a:rPr lang="en-US" altLang="zh-CN" sz="2400"/>
              <a:t> DNS </a:t>
            </a:r>
            <a:r>
              <a:rPr lang="zh-CN" altLang="en-US" sz="2400" dirty="0"/>
              <a:t>服务器</a:t>
            </a:r>
            <a:endParaRPr lang="zh-CN" altLang="en-US" sz="2400" dirty="0"/>
          </a:p>
          <a:p>
            <a:pPr>
              <a:buClr>
                <a:schemeClr val="accent2"/>
              </a:buClr>
              <a:buSzPct val="85000"/>
              <a:buFont typeface="ZapfDingbats" pitchFamily="82" charset="2"/>
            </a:pPr>
            <a:r>
              <a:rPr lang="zh-CN" altLang="en-US" sz="2400" dirty="0"/>
              <a:t>客户机请求</a:t>
            </a:r>
            <a:r>
              <a:rPr lang="en-US" altLang="zh-CN" sz="2400" err="1"/>
              <a:t>amazon.com</a:t>
            </a:r>
            <a:r>
              <a:rPr lang="en-US" altLang="zh-CN" sz="2400"/>
              <a:t> DNS</a:t>
            </a:r>
            <a:r>
              <a:rPr lang="zh-CN" altLang="en-US" sz="2400" dirty="0"/>
              <a:t>服务器以得到对 </a:t>
            </a:r>
            <a:r>
              <a:rPr lang="en-US" altLang="zh-CN" sz="2400">
                <a:solidFill>
                  <a:srgbClr val="FF0000"/>
                </a:solidFill>
                <a:hlinkClick r:id="rId1"/>
              </a:rPr>
              <a:t>www.amazon.com</a:t>
            </a:r>
            <a:r>
              <a:rPr lang="zh-CN" altLang="en-US" sz="2400">
                <a:solidFill>
                  <a:srgbClr val="FF0000"/>
                </a:solidFill>
                <a:hlinkClick r:id="rId1"/>
              </a:rPr>
              <a:t>的</a:t>
            </a:r>
            <a:r>
              <a:rPr lang="en-US" altLang="zh-CN" sz="2400">
                <a:solidFill>
                  <a:srgbClr val="FF0000"/>
                </a:solidFill>
                <a:hlinkClick r:id="rId1"/>
              </a:rPr>
              <a:t>IP</a:t>
            </a:r>
            <a:r>
              <a:rPr lang="zh-CN" altLang="en-US" sz="2400" dirty="0"/>
              <a:t>地址</a:t>
            </a:r>
            <a:endParaRPr lang="en-US" altLang="zh-CN"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矩形 6"/>
          <p:cNvSpPr/>
          <p:nvPr/>
        </p:nvSpPr>
        <p:spPr>
          <a:xfrm>
            <a:off x="2266950" y="601663"/>
            <a:ext cx="4608513" cy="521970"/>
          </a:xfrm>
          <a:prstGeom prst="rect">
            <a:avLst/>
          </a:prstGeom>
          <a:noFill/>
          <a:ln w="9525">
            <a:noFill/>
          </a:ln>
        </p:spPr>
        <p:txBody>
          <a:bodyPr>
            <a:spAutoFit/>
          </a:bodyPr>
          <a:p>
            <a:pPr algn="ctr" eaLnBrk="1" hangingPunct="1"/>
            <a:r>
              <a:rPr lang="zh-CN" altLang="en-US" sz="2800" b="1" dirty="0">
                <a:solidFill>
                  <a:srgbClr val="205867"/>
                </a:solidFill>
                <a:latin typeface="微软雅黑" charset="-122"/>
                <a:ea typeface="微软雅黑" charset="-122"/>
                <a:sym typeface="微软雅黑" charset="-122"/>
              </a:rPr>
              <a:t> Internet的域名结构</a:t>
            </a:r>
            <a:endParaRPr lang="zh-CN" altLang="en-US" sz="2800" b="1" dirty="0">
              <a:solidFill>
                <a:srgbClr val="205867"/>
              </a:solidFill>
              <a:latin typeface="微软雅黑" charset="-122"/>
              <a:ea typeface="微软雅黑" charset="-122"/>
              <a:sym typeface="微软雅黑" charset="-122"/>
            </a:endParaRPr>
          </a:p>
        </p:txBody>
      </p:sp>
      <p:sp>
        <p:nvSpPr>
          <p:cNvPr id="28676" name="内容占位符 8"/>
          <p:cNvSpPr/>
          <p:nvPr/>
        </p:nvSpPr>
        <p:spPr>
          <a:xfrm>
            <a:off x="755650" y="1498600"/>
            <a:ext cx="7248525" cy="417513"/>
          </a:xfrm>
          <a:prstGeom prst="rect">
            <a:avLst/>
          </a:prstGeom>
          <a:noFill/>
          <a:ln w="9525">
            <a:noFill/>
          </a:ln>
        </p:spPr>
        <p:txBody>
          <a:bodyPr/>
          <a:p>
            <a:pPr marL="361950" indent="-361950" algn="just" eaLnBrk="1" hangingPunct="1">
              <a:lnSpc>
                <a:spcPct val="150000"/>
              </a:lnSpc>
              <a:spcBef>
                <a:spcPct val="20000"/>
              </a:spcBef>
              <a:buFont typeface="Wingdings" panose="05000000000000000000" pitchFamily="2" charset="2"/>
              <a:buNone/>
            </a:pPr>
            <a:r>
              <a:rPr lang="zh-CN" altLang="en-US" sz="1600" b="1" dirty="0">
                <a:solidFill>
                  <a:srgbClr val="000000"/>
                </a:solidFill>
                <a:latin typeface="微软雅黑" charset="-122"/>
                <a:ea typeface="微软雅黑" charset="-122"/>
                <a:sym typeface="微软雅黑" charset="-122"/>
              </a:rPr>
              <a:t>域名系统的层次名字空间：</a:t>
            </a:r>
            <a:endParaRPr lang="zh-CN" altLang="en-US" sz="1600" dirty="0">
              <a:solidFill>
                <a:srgbClr val="000000"/>
              </a:solidFill>
              <a:latin typeface="微软雅黑" charset="-122"/>
              <a:ea typeface="微软雅黑" charset="-122"/>
              <a:sym typeface="微软雅黑" charset="-122"/>
            </a:endParaRPr>
          </a:p>
          <a:p>
            <a:pPr marL="361950" indent="-361950" algn="just" eaLnBrk="1" hangingPunct="1">
              <a:lnSpc>
                <a:spcPct val="150000"/>
              </a:lnSpc>
              <a:spcBef>
                <a:spcPct val="20000"/>
              </a:spcBef>
              <a:buFont typeface="Wingdings" panose="05000000000000000000" pitchFamily="2" charset="2"/>
              <a:buChar char="Ø"/>
            </a:pPr>
            <a:endParaRPr lang="zh-CN" altLang="en-US" sz="1600" dirty="0">
              <a:solidFill>
                <a:srgbClr val="000000"/>
              </a:solidFill>
              <a:latin typeface="Calibri" panose="020F0502020204030204" pitchFamily="34" charset="0"/>
              <a:ea typeface="宋体" pitchFamily="2" charset="-122"/>
              <a:sym typeface="Calibri" panose="020F0502020204030204" pitchFamily="34" charset="0"/>
            </a:endParaRPr>
          </a:p>
        </p:txBody>
      </p:sp>
      <p:pic>
        <p:nvPicPr>
          <p:cNvPr id="28677" name="图片 6"/>
          <p:cNvPicPr>
            <a:picLocks noChangeAspect="1"/>
          </p:cNvPicPr>
          <p:nvPr/>
        </p:nvPicPr>
        <p:blipFill>
          <a:blip r:embed="rId1"/>
          <a:stretch>
            <a:fillRect/>
          </a:stretch>
        </p:blipFill>
        <p:spPr>
          <a:xfrm>
            <a:off x="1452563" y="2011363"/>
            <a:ext cx="6913562" cy="4244975"/>
          </a:xfrm>
          <a:prstGeom prst="rect">
            <a:avLst/>
          </a:prstGeom>
          <a:noFill/>
          <a:ln w="9525">
            <a:noFill/>
          </a:ln>
        </p:spPr>
      </p:pic>
      <p:sp>
        <p:nvSpPr>
          <p:cNvPr id="2" name="文本框 1"/>
          <p:cNvSpPr txBox="1"/>
          <p:nvPr/>
        </p:nvSpPr>
        <p:spPr>
          <a:xfrm>
            <a:off x="7308850" y="4808855"/>
            <a:ext cx="695325" cy="460375"/>
          </a:xfrm>
          <a:prstGeom prst="rect">
            <a:avLst/>
          </a:prstGeom>
          <a:solidFill>
            <a:schemeClr val="bg2">
              <a:lumMod val="20000"/>
              <a:lumOff val="80000"/>
            </a:schemeClr>
          </a:solidFill>
        </p:spPr>
        <p:txBody>
          <a:bodyPr wrap="square" rtlCol="0">
            <a:spAutoFit/>
          </a:bodyPr>
          <a:p>
            <a:r>
              <a:rPr lang="en-US" altLang="zh-CN"/>
              <a:t>hnu</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81252" name="标题 181251"/>
          <p:cNvSpPr>
            <a:spLocks noGrp="1"/>
          </p:cNvSpPr>
          <p:nvPr>
            <p:ph type="title"/>
          </p:nvPr>
        </p:nvSpPr>
        <p:spPr/>
        <p:txBody>
          <a:bodyPr anchor="ctr" anchorCtr="0"/>
          <a:p>
            <a:r>
              <a:rPr lang="zh-CN" altLang="en-US" dirty="0"/>
              <a:t>客户机</a:t>
            </a:r>
            <a:r>
              <a:rPr lang="en-US" altLang="zh-CN"/>
              <a:t>/</a:t>
            </a:r>
            <a:r>
              <a:rPr lang="zh-CN" altLang="en-US" dirty="0"/>
              <a:t>服务器体系结构</a:t>
            </a:r>
            <a:endParaRPr lang="zh-CN" altLang="en-US" dirty="0"/>
          </a:p>
        </p:txBody>
      </p:sp>
      <p:graphicFrame>
        <p:nvGraphicFramePr>
          <p:cNvPr id="181307" name="内容占位符 181306"/>
          <p:cNvGraphicFramePr/>
          <p:nvPr>
            <p:ph sz="half" idx="1"/>
          </p:nvPr>
        </p:nvGraphicFramePr>
        <p:xfrm>
          <a:off x="1785938" y="3381375"/>
          <a:ext cx="1304925" cy="1085850"/>
        </p:xfrm>
        <a:graphic>
          <a:graphicData uri="http://schemas.openxmlformats.org/presentationml/2006/ole">
            <mc:AlternateContent xmlns:mc="http://schemas.openxmlformats.org/markup-compatibility/2006">
              <mc:Choice xmlns:v="urn:schemas-microsoft-com:vml" Requires="v">
                <p:oleObj spid="_x0000_s3101" name="" r:id="rId1" imgW="1305560" imgH="1082675" progId="MS_ClipArt_Gallery.2">
                  <p:embed/>
                </p:oleObj>
              </mc:Choice>
              <mc:Fallback>
                <p:oleObj name="" r:id="rId1" imgW="1305560" imgH="1082675" progId="MS_ClipArt_Gallery.2">
                  <p:embed/>
                  <p:pic>
                    <p:nvPicPr>
                      <p:cNvPr id="0" name="图片 3100"/>
                      <p:cNvPicPr/>
                      <p:nvPr/>
                    </p:nvPicPr>
                    <p:blipFill>
                      <a:blip r:embed="rId2"/>
                      <a:stretch>
                        <a:fillRect/>
                      </a:stretch>
                    </p:blipFill>
                    <p:spPr>
                      <a:xfrm>
                        <a:off x="1785938" y="3381375"/>
                        <a:ext cx="1304925" cy="1085850"/>
                      </a:xfrm>
                      <a:prstGeom prst="rect">
                        <a:avLst/>
                      </a:prstGeom>
                      <a:noFill/>
                      <a:ln w="38100">
                        <a:miter/>
                      </a:ln>
                    </p:spPr>
                  </p:pic>
                </p:oleObj>
              </mc:Fallback>
            </mc:AlternateContent>
          </a:graphicData>
        </a:graphic>
      </p:graphicFrame>
      <p:sp>
        <p:nvSpPr>
          <p:cNvPr id="181708" name="文本占位符 181707"/>
          <p:cNvSpPr>
            <a:spLocks noGrp="1"/>
          </p:cNvSpPr>
          <p:nvPr>
            <p:ph type="body" sz="half" idx="2"/>
          </p:nvPr>
        </p:nvSpPr>
        <p:spPr>
          <a:xfrm>
            <a:off x="4664075" y="1416050"/>
            <a:ext cx="3810000" cy="4648200"/>
          </a:xfrm>
        </p:spPr>
        <p:txBody>
          <a:bodyPr/>
          <a:p>
            <a:pPr>
              <a:buClr>
                <a:schemeClr val="accent2"/>
              </a:buClr>
              <a:buSzPct val="85000"/>
              <a:buFont typeface="ZapfDingbats" pitchFamily="82" charset="2"/>
              <a:buNone/>
            </a:pPr>
            <a:r>
              <a:rPr lang="zh-CN" altLang="en-US" sz="2400" dirty="0">
                <a:solidFill>
                  <a:srgbClr val="FF0000"/>
                </a:solidFill>
              </a:rPr>
              <a:t>服务器</a:t>
            </a:r>
            <a:r>
              <a:rPr lang="en-US" altLang="zh-CN" sz="2400">
                <a:solidFill>
                  <a:srgbClr val="FF0000"/>
                </a:solidFill>
              </a:rPr>
              <a:t>:</a:t>
            </a:r>
            <a:r>
              <a:rPr lang="en-US" altLang="zh-CN" sz="2400"/>
              <a:t> </a:t>
            </a:r>
            <a:endParaRPr lang="en-US" altLang="zh-CN" sz="2400"/>
          </a:p>
          <a:p>
            <a:pPr lvl="1">
              <a:buClr>
                <a:schemeClr val="accent2"/>
              </a:buClr>
              <a:buSzPct val="75000"/>
              <a:buFont typeface="ZapfDingbats" pitchFamily="82" charset="2"/>
            </a:pPr>
            <a:r>
              <a:rPr lang="zh-CN" altLang="en-US" sz="2000" dirty="0"/>
              <a:t>总是打开的主机</a:t>
            </a:r>
            <a:endParaRPr lang="en-US" altLang="zh-CN" sz="2000"/>
          </a:p>
          <a:p>
            <a:pPr lvl="1">
              <a:buClr>
                <a:schemeClr val="accent2"/>
              </a:buClr>
              <a:buSzPct val="75000"/>
              <a:buFont typeface="ZapfDingbats" pitchFamily="82" charset="2"/>
            </a:pPr>
            <a:r>
              <a:rPr lang="zh-CN" altLang="en-US" sz="2000" dirty="0"/>
              <a:t>永久的</a:t>
            </a:r>
            <a:r>
              <a:rPr lang="en-US" altLang="zh-CN" sz="2000"/>
              <a:t>IP</a:t>
            </a:r>
            <a:r>
              <a:rPr lang="zh-CN" altLang="en-US" sz="2000" dirty="0"/>
              <a:t>地址</a:t>
            </a:r>
            <a:endParaRPr lang="zh-CN" altLang="en-US" sz="2000" dirty="0"/>
          </a:p>
          <a:p>
            <a:pPr lvl="1">
              <a:buClr>
                <a:schemeClr val="accent2"/>
              </a:buClr>
              <a:buSzPct val="75000"/>
              <a:buFont typeface="ZapfDingbats" pitchFamily="82" charset="2"/>
            </a:pPr>
            <a:r>
              <a:rPr lang="zh-CN" altLang="en-US" sz="2000" dirty="0"/>
              <a:t>可扩展为服务器池</a:t>
            </a:r>
            <a:endParaRPr lang="zh-CN" altLang="en-US" sz="2000" dirty="0"/>
          </a:p>
          <a:p>
            <a:pPr>
              <a:buClr>
                <a:schemeClr val="accent2"/>
              </a:buClr>
              <a:buSzPct val="85000"/>
              <a:buFont typeface="ZapfDingbats" pitchFamily="82" charset="2"/>
              <a:buNone/>
            </a:pPr>
            <a:r>
              <a:rPr lang="zh-CN" altLang="en-US" sz="2400" dirty="0">
                <a:solidFill>
                  <a:srgbClr val="FF0000"/>
                </a:solidFill>
              </a:rPr>
              <a:t>客户机</a:t>
            </a:r>
            <a:r>
              <a:rPr lang="en-US" altLang="zh-CN" sz="2400">
                <a:solidFill>
                  <a:srgbClr val="FF0000"/>
                </a:solidFill>
              </a:rPr>
              <a:t>:</a:t>
            </a:r>
            <a:endParaRPr lang="en-US" altLang="zh-CN" sz="2400">
              <a:solidFill>
                <a:srgbClr val="FF0000"/>
              </a:solidFill>
            </a:endParaRPr>
          </a:p>
          <a:p>
            <a:pPr lvl="1">
              <a:buClr>
                <a:schemeClr val="accent2"/>
              </a:buClr>
              <a:buSzPct val="75000"/>
              <a:buFont typeface="ZapfDingbats" pitchFamily="82" charset="2"/>
            </a:pPr>
            <a:r>
              <a:rPr lang="zh-CN" altLang="en-US" sz="2000" dirty="0"/>
              <a:t>与服务器通信</a:t>
            </a:r>
            <a:endParaRPr lang="zh-CN" altLang="en-US" sz="2000" dirty="0"/>
          </a:p>
          <a:p>
            <a:pPr lvl="1">
              <a:buClr>
                <a:schemeClr val="accent2"/>
              </a:buClr>
              <a:buSzPct val="75000"/>
              <a:buFont typeface="ZapfDingbats" pitchFamily="82" charset="2"/>
            </a:pPr>
            <a:r>
              <a:rPr lang="zh-CN" altLang="en-US" sz="2000" dirty="0"/>
              <a:t>可以间歇地连接</a:t>
            </a:r>
            <a:endParaRPr lang="zh-CN" altLang="en-US" sz="2000" dirty="0"/>
          </a:p>
          <a:p>
            <a:pPr lvl="1">
              <a:buClr>
                <a:schemeClr val="accent2"/>
              </a:buClr>
              <a:buSzPct val="75000"/>
              <a:buFont typeface="ZapfDingbats" pitchFamily="82" charset="2"/>
            </a:pPr>
            <a:r>
              <a:rPr lang="zh-CN" altLang="en-US" sz="2000" dirty="0"/>
              <a:t>可以具有动态的</a:t>
            </a:r>
            <a:r>
              <a:rPr lang="en-US" altLang="zh-CN" sz="2000"/>
              <a:t>IP</a:t>
            </a:r>
            <a:r>
              <a:rPr lang="zh-CN" altLang="en-US" sz="2000" dirty="0"/>
              <a:t>地址</a:t>
            </a:r>
            <a:endParaRPr lang="zh-CN" altLang="en-US" sz="2000" dirty="0"/>
          </a:p>
          <a:p>
            <a:pPr lvl="1">
              <a:buClr>
                <a:schemeClr val="accent2"/>
              </a:buClr>
              <a:buSzPct val="75000"/>
              <a:buFont typeface="ZapfDingbats" pitchFamily="82" charset="2"/>
            </a:pPr>
            <a:r>
              <a:rPr lang="zh-CN" altLang="en-US" sz="2000" dirty="0"/>
              <a:t>彼此不直接地通信</a:t>
            </a:r>
            <a:endParaRPr lang="zh-CN" altLang="en-US" sz="2000" dirty="0"/>
          </a:p>
        </p:txBody>
      </p:sp>
      <p:sp>
        <p:nvSpPr>
          <p:cNvPr id="181254" name="任意多边形 181253"/>
          <p:cNvSpPr/>
          <p:nvPr/>
        </p:nvSpPr>
        <p:spPr>
          <a:xfrm>
            <a:off x="2641600" y="1743075"/>
            <a:ext cx="1798638" cy="1674813"/>
          </a:xfrm>
          <a:custGeom>
            <a:avLst/>
            <a:gdLst/>
            <a:ahLst/>
            <a:cxnLst/>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ln>
        </p:spPr>
        <p:txBody>
          <a:bodyPr/>
          <a:p>
            <a:endParaRPr lang="zh-CN" altLang="en-US"/>
          </a:p>
        </p:txBody>
      </p:sp>
      <p:sp>
        <p:nvSpPr>
          <p:cNvPr id="181255" name="任意多边形 181254"/>
          <p:cNvSpPr/>
          <p:nvPr/>
        </p:nvSpPr>
        <p:spPr>
          <a:xfrm>
            <a:off x="762000" y="1600200"/>
            <a:ext cx="1866900" cy="1589088"/>
          </a:xfrm>
          <a:custGeom>
            <a:avLst/>
            <a:gdLst/>
            <a:ahLst/>
            <a:cxnLst/>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ln>
        </p:spPr>
        <p:txBody>
          <a:bodyPr/>
          <a:p>
            <a:endParaRPr lang="zh-CN" altLang="en-US"/>
          </a:p>
        </p:txBody>
      </p:sp>
      <p:sp>
        <p:nvSpPr>
          <p:cNvPr id="181256" name="任意多边形 181255"/>
          <p:cNvSpPr/>
          <p:nvPr/>
        </p:nvSpPr>
        <p:spPr>
          <a:xfrm>
            <a:off x="1130300" y="3051175"/>
            <a:ext cx="2974975" cy="2219325"/>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alpha val="100000"/>
            </a:srgbClr>
          </a:solidFill>
          <a:ln w="9525">
            <a:noFill/>
          </a:ln>
        </p:spPr>
        <p:txBody>
          <a:bodyPr/>
          <a:p>
            <a:endParaRPr lang="zh-CN" altLang="en-US"/>
          </a:p>
        </p:txBody>
      </p:sp>
      <p:grpSp>
        <p:nvGrpSpPr>
          <p:cNvPr id="181257" name="组合 181256"/>
          <p:cNvGrpSpPr/>
          <p:nvPr/>
        </p:nvGrpSpPr>
        <p:grpSpPr>
          <a:xfrm>
            <a:off x="879475" y="1735138"/>
            <a:ext cx="733425" cy="319087"/>
            <a:chOff x="3552" y="246"/>
            <a:chExt cx="527" cy="248"/>
          </a:xfrm>
        </p:grpSpPr>
        <p:graphicFrame>
          <p:nvGraphicFramePr>
            <p:cNvPr id="181258" name="对象 181257"/>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103" name="" r:id="rId3" imgW="1305560" imgH="1082675" progId="MS_ClipArt_Gallery.2">
                    <p:embed/>
                  </p:oleObj>
                </mc:Choice>
                <mc:Fallback>
                  <p:oleObj name="" r:id="rId3" imgW="1305560" imgH="1082675" progId="MS_ClipArt_Gallery.2">
                    <p:embed/>
                    <p:pic>
                      <p:nvPicPr>
                        <p:cNvPr id="0" name="图片 3102"/>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181259" name="对象 181258"/>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104" name="" r:id="rId4" imgW="676910" imgH="476885" progId="MS_ClipArt_Gallery.2">
                    <p:embed/>
                  </p:oleObj>
                </mc:Choice>
                <mc:Fallback>
                  <p:oleObj name="" r:id="rId4" imgW="676910" imgH="476885" progId="MS_ClipArt_Gallery.2">
                    <p:embed/>
                    <p:pic>
                      <p:nvPicPr>
                        <p:cNvPr id="0" name="图片 3103"/>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181260" name="直接连接符 181259"/>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181261" name="组合 181260"/>
          <p:cNvGrpSpPr/>
          <p:nvPr/>
        </p:nvGrpSpPr>
        <p:grpSpPr>
          <a:xfrm>
            <a:off x="879475" y="2330450"/>
            <a:ext cx="733425" cy="319088"/>
            <a:chOff x="3552" y="246"/>
            <a:chExt cx="527" cy="248"/>
          </a:xfrm>
        </p:grpSpPr>
        <p:graphicFrame>
          <p:nvGraphicFramePr>
            <p:cNvPr id="181262" name="对象 18126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105" name="" r:id="rId6" imgW="1305560" imgH="1082675" progId="MS_ClipArt_Gallery.2">
                    <p:embed/>
                  </p:oleObj>
                </mc:Choice>
                <mc:Fallback>
                  <p:oleObj name="" r:id="rId6" imgW="1305560" imgH="1082675" progId="MS_ClipArt_Gallery.2">
                    <p:embed/>
                    <p:pic>
                      <p:nvPicPr>
                        <p:cNvPr id="0" name="图片 3104"/>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181263" name="对象 181262"/>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102" name="" r:id="rId7" imgW="676910" imgH="476885" progId="MS_ClipArt_Gallery.2">
                    <p:embed/>
                  </p:oleObj>
                </mc:Choice>
                <mc:Fallback>
                  <p:oleObj name="" r:id="rId7" imgW="676910" imgH="476885" progId="MS_ClipArt_Gallery.2">
                    <p:embed/>
                    <p:pic>
                      <p:nvPicPr>
                        <p:cNvPr id="0" name="图片 3101"/>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181264" name="直接连接符 181263"/>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181265" name="组合 181264"/>
          <p:cNvGrpSpPr/>
          <p:nvPr/>
        </p:nvGrpSpPr>
        <p:grpSpPr>
          <a:xfrm>
            <a:off x="1255713" y="2117725"/>
            <a:ext cx="69850" cy="214313"/>
            <a:chOff x="3842" y="406"/>
            <a:chExt cx="51" cy="167"/>
          </a:xfrm>
        </p:grpSpPr>
        <p:sp>
          <p:nvSpPr>
            <p:cNvPr id="181266" name="椭圆 181265"/>
            <p:cNvSpPr/>
            <p:nvPr/>
          </p:nvSpPr>
          <p:spPr>
            <a:xfrm>
              <a:off x="3842" y="406"/>
              <a:ext cx="47" cy="47"/>
            </a:xfrm>
            <a:prstGeom prst="ellipse">
              <a:avLst/>
            </a:prstGeom>
            <a:solidFill>
              <a:schemeClr val="accent2"/>
            </a:solidFill>
            <a:ln w="9525">
              <a:noFill/>
            </a:ln>
          </p:spPr>
          <p:txBody>
            <a:bodyPr/>
            <a:p>
              <a:endParaRPr lang="zh-CN" altLang="en-US"/>
            </a:p>
          </p:txBody>
        </p:sp>
        <p:sp>
          <p:nvSpPr>
            <p:cNvPr id="181267" name="椭圆 181266"/>
            <p:cNvSpPr/>
            <p:nvPr/>
          </p:nvSpPr>
          <p:spPr>
            <a:xfrm>
              <a:off x="3844" y="466"/>
              <a:ext cx="47" cy="47"/>
            </a:xfrm>
            <a:prstGeom prst="ellipse">
              <a:avLst/>
            </a:prstGeom>
            <a:solidFill>
              <a:schemeClr val="accent2"/>
            </a:solidFill>
            <a:ln w="9525">
              <a:noFill/>
            </a:ln>
          </p:spPr>
          <p:txBody>
            <a:bodyPr/>
            <a:p>
              <a:endParaRPr lang="zh-CN" altLang="en-US"/>
            </a:p>
          </p:txBody>
        </p:sp>
        <p:sp>
          <p:nvSpPr>
            <p:cNvPr id="181268" name="椭圆 181267"/>
            <p:cNvSpPr/>
            <p:nvPr/>
          </p:nvSpPr>
          <p:spPr>
            <a:xfrm>
              <a:off x="3846" y="526"/>
              <a:ext cx="47" cy="47"/>
            </a:xfrm>
            <a:prstGeom prst="ellipse">
              <a:avLst/>
            </a:prstGeom>
            <a:solidFill>
              <a:schemeClr val="accent2"/>
            </a:solidFill>
            <a:ln w="9525">
              <a:noFill/>
            </a:ln>
          </p:spPr>
          <p:txBody>
            <a:bodyPr/>
            <a:p>
              <a:endParaRPr lang="zh-CN" altLang="en-US"/>
            </a:p>
          </p:txBody>
        </p:sp>
      </p:grpSp>
      <p:grpSp>
        <p:nvGrpSpPr>
          <p:cNvPr id="181269" name="组合 181268"/>
          <p:cNvGrpSpPr/>
          <p:nvPr/>
        </p:nvGrpSpPr>
        <p:grpSpPr>
          <a:xfrm>
            <a:off x="1725613" y="2620963"/>
            <a:ext cx="209550" cy="395287"/>
            <a:chOff x="4180" y="783"/>
            <a:chExt cx="150" cy="307"/>
          </a:xfrm>
        </p:grpSpPr>
        <p:sp>
          <p:nvSpPr>
            <p:cNvPr id="181270" name="平行四边形 181269"/>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1271" name="矩形 181270"/>
            <p:cNvSpPr/>
            <p:nvPr/>
          </p:nvSpPr>
          <p:spPr>
            <a:xfrm>
              <a:off x="4256" y="785"/>
              <a:ext cx="69" cy="236"/>
            </a:xfrm>
            <a:prstGeom prst="rect">
              <a:avLst/>
            </a:prstGeom>
            <a:solidFill>
              <a:srgbClr val="33CCCC"/>
            </a:solidFill>
            <a:ln w="9525">
              <a:noFill/>
            </a:ln>
          </p:spPr>
          <p:txBody>
            <a:bodyPr/>
            <a:p>
              <a:endParaRPr lang="zh-CN" altLang="en-US"/>
            </a:p>
          </p:txBody>
        </p:sp>
        <p:sp>
          <p:nvSpPr>
            <p:cNvPr id="181272" name="矩形 181271"/>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273" name="平行四边形 181272"/>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274" name="直接连接符 181273"/>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1275" name="直接连接符 181274"/>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1276" name="矩形 181275"/>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1277" name="矩形 181276"/>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1278" name="组合 181277"/>
          <p:cNvGrpSpPr/>
          <p:nvPr/>
        </p:nvGrpSpPr>
        <p:grpSpPr>
          <a:xfrm rot="-5400000">
            <a:off x="2038350" y="2698750"/>
            <a:ext cx="80963" cy="233363"/>
            <a:chOff x="3842" y="406"/>
            <a:chExt cx="51" cy="167"/>
          </a:xfrm>
        </p:grpSpPr>
        <p:sp>
          <p:nvSpPr>
            <p:cNvPr id="181279" name="椭圆 181278"/>
            <p:cNvSpPr/>
            <p:nvPr/>
          </p:nvSpPr>
          <p:spPr>
            <a:xfrm>
              <a:off x="3842" y="406"/>
              <a:ext cx="47" cy="47"/>
            </a:xfrm>
            <a:prstGeom prst="ellipse">
              <a:avLst/>
            </a:prstGeom>
            <a:solidFill>
              <a:schemeClr val="accent2"/>
            </a:solidFill>
            <a:ln w="9525">
              <a:noFill/>
            </a:ln>
          </p:spPr>
          <p:txBody>
            <a:bodyPr/>
            <a:p>
              <a:endParaRPr lang="zh-CN" altLang="en-US"/>
            </a:p>
          </p:txBody>
        </p:sp>
        <p:sp>
          <p:nvSpPr>
            <p:cNvPr id="181280" name="椭圆 181279"/>
            <p:cNvSpPr/>
            <p:nvPr/>
          </p:nvSpPr>
          <p:spPr>
            <a:xfrm>
              <a:off x="3844" y="466"/>
              <a:ext cx="47" cy="47"/>
            </a:xfrm>
            <a:prstGeom prst="ellipse">
              <a:avLst/>
            </a:prstGeom>
            <a:solidFill>
              <a:schemeClr val="accent2"/>
            </a:solidFill>
            <a:ln w="9525">
              <a:noFill/>
            </a:ln>
          </p:spPr>
          <p:txBody>
            <a:bodyPr/>
            <a:p>
              <a:endParaRPr lang="zh-CN" altLang="en-US"/>
            </a:p>
          </p:txBody>
        </p:sp>
        <p:sp>
          <p:nvSpPr>
            <p:cNvPr id="181281" name="椭圆 181280"/>
            <p:cNvSpPr/>
            <p:nvPr/>
          </p:nvSpPr>
          <p:spPr>
            <a:xfrm>
              <a:off x="3846" y="526"/>
              <a:ext cx="47" cy="47"/>
            </a:xfrm>
            <a:prstGeom prst="ellipse">
              <a:avLst/>
            </a:prstGeom>
            <a:solidFill>
              <a:schemeClr val="accent2"/>
            </a:solidFill>
            <a:ln w="9525">
              <a:noFill/>
            </a:ln>
          </p:spPr>
          <p:txBody>
            <a:bodyPr/>
            <a:p>
              <a:endParaRPr lang="zh-CN" altLang="en-US"/>
            </a:p>
          </p:txBody>
        </p:sp>
      </p:grpSp>
      <p:sp>
        <p:nvSpPr>
          <p:cNvPr id="181282" name="直接连接符 181281"/>
          <p:cNvSpPr/>
          <p:nvPr/>
        </p:nvSpPr>
        <p:spPr>
          <a:xfrm>
            <a:off x="1862138" y="2528888"/>
            <a:ext cx="495300" cy="1587"/>
          </a:xfrm>
          <a:prstGeom prst="line">
            <a:avLst/>
          </a:prstGeom>
          <a:ln w="12700" cap="flat" cmpd="sng">
            <a:solidFill>
              <a:schemeClr val="tx1"/>
            </a:solidFill>
            <a:prstDash val="solid"/>
            <a:headEnd type="none" w="med" len="med"/>
            <a:tailEnd type="none" w="med" len="med"/>
          </a:ln>
        </p:spPr>
      </p:sp>
      <p:sp>
        <p:nvSpPr>
          <p:cNvPr id="181283" name="直接连接符 181282"/>
          <p:cNvSpPr/>
          <p:nvPr/>
        </p:nvSpPr>
        <p:spPr>
          <a:xfrm>
            <a:off x="1865313" y="2525713"/>
            <a:ext cx="1587" cy="95250"/>
          </a:xfrm>
          <a:prstGeom prst="line">
            <a:avLst/>
          </a:prstGeom>
          <a:ln w="12700" cap="flat" cmpd="sng">
            <a:solidFill>
              <a:schemeClr val="tx1"/>
            </a:solidFill>
            <a:prstDash val="solid"/>
            <a:headEnd type="none" w="med" len="med"/>
            <a:tailEnd type="none" w="med" len="med"/>
          </a:ln>
        </p:spPr>
      </p:sp>
      <p:sp>
        <p:nvSpPr>
          <p:cNvPr id="181284" name="直接连接符 181283"/>
          <p:cNvSpPr/>
          <p:nvPr/>
        </p:nvSpPr>
        <p:spPr>
          <a:xfrm>
            <a:off x="2360613" y="2524125"/>
            <a:ext cx="1587" cy="82550"/>
          </a:xfrm>
          <a:prstGeom prst="line">
            <a:avLst/>
          </a:prstGeom>
          <a:ln w="12700" cap="flat" cmpd="sng">
            <a:solidFill>
              <a:schemeClr val="tx1"/>
            </a:solidFill>
            <a:prstDash val="solid"/>
            <a:headEnd type="none" w="med" len="med"/>
            <a:tailEnd type="none" w="med" len="med"/>
          </a:ln>
        </p:spPr>
      </p:sp>
      <p:sp>
        <p:nvSpPr>
          <p:cNvPr id="181285" name="直接连接符 181284"/>
          <p:cNvSpPr/>
          <p:nvPr/>
        </p:nvSpPr>
        <p:spPr>
          <a:xfrm>
            <a:off x="1562100" y="1989138"/>
            <a:ext cx="288925" cy="265112"/>
          </a:xfrm>
          <a:prstGeom prst="line">
            <a:avLst/>
          </a:prstGeom>
          <a:ln w="12700" cap="flat" cmpd="sng">
            <a:solidFill>
              <a:schemeClr val="tx1"/>
            </a:solidFill>
            <a:prstDash val="solid"/>
            <a:headEnd type="none" w="med" len="med"/>
            <a:tailEnd type="none" w="med" len="med"/>
          </a:ln>
        </p:spPr>
      </p:sp>
      <p:sp>
        <p:nvSpPr>
          <p:cNvPr id="181286" name="直接连接符 181285"/>
          <p:cNvSpPr/>
          <p:nvPr/>
        </p:nvSpPr>
        <p:spPr>
          <a:xfrm flipV="1">
            <a:off x="1574800" y="2274888"/>
            <a:ext cx="276225" cy="330200"/>
          </a:xfrm>
          <a:prstGeom prst="line">
            <a:avLst/>
          </a:prstGeom>
          <a:ln w="12700" cap="flat" cmpd="sng">
            <a:solidFill>
              <a:schemeClr val="tx1"/>
            </a:solidFill>
            <a:prstDash val="solid"/>
            <a:headEnd type="none" w="med" len="med"/>
            <a:tailEnd type="none" w="med" len="med"/>
          </a:ln>
        </p:spPr>
      </p:sp>
      <p:sp>
        <p:nvSpPr>
          <p:cNvPr id="181287" name="直接连接符 181286"/>
          <p:cNvSpPr/>
          <p:nvPr/>
        </p:nvSpPr>
        <p:spPr>
          <a:xfrm flipV="1">
            <a:off x="2101850" y="2360613"/>
            <a:ext cx="1588" cy="163512"/>
          </a:xfrm>
          <a:prstGeom prst="line">
            <a:avLst/>
          </a:prstGeom>
          <a:ln w="12700" cap="flat" cmpd="sng">
            <a:solidFill>
              <a:schemeClr val="tx1"/>
            </a:solidFill>
            <a:prstDash val="solid"/>
            <a:headEnd type="none" w="med" len="med"/>
            <a:tailEnd type="none" w="med" len="med"/>
          </a:ln>
        </p:spPr>
      </p:sp>
      <p:grpSp>
        <p:nvGrpSpPr>
          <p:cNvPr id="181288" name="组合 181287"/>
          <p:cNvGrpSpPr/>
          <p:nvPr/>
        </p:nvGrpSpPr>
        <p:grpSpPr>
          <a:xfrm>
            <a:off x="2220913" y="2598738"/>
            <a:ext cx="209550" cy="395287"/>
            <a:chOff x="4180" y="783"/>
            <a:chExt cx="150" cy="307"/>
          </a:xfrm>
        </p:grpSpPr>
        <p:sp>
          <p:nvSpPr>
            <p:cNvPr id="181289" name="平行四边形 181288"/>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1290" name="矩形 181289"/>
            <p:cNvSpPr/>
            <p:nvPr/>
          </p:nvSpPr>
          <p:spPr>
            <a:xfrm>
              <a:off x="4256" y="785"/>
              <a:ext cx="69" cy="236"/>
            </a:xfrm>
            <a:prstGeom prst="rect">
              <a:avLst/>
            </a:prstGeom>
            <a:solidFill>
              <a:srgbClr val="33CCCC"/>
            </a:solidFill>
            <a:ln w="9525">
              <a:noFill/>
            </a:ln>
          </p:spPr>
          <p:txBody>
            <a:bodyPr/>
            <a:p>
              <a:endParaRPr lang="zh-CN" altLang="en-US"/>
            </a:p>
          </p:txBody>
        </p:sp>
        <p:sp>
          <p:nvSpPr>
            <p:cNvPr id="181291" name="矩形 181290"/>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292" name="平行四边形 181291"/>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293" name="直接连接符 181292"/>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1294" name="直接连接符 181293"/>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1295" name="矩形 181294"/>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1296" name="矩形 181295"/>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1297" name="组合 181296"/>
          <p:cNvGrpSpPr/>
          <p:nvPr/>
        </p:nvGrpSpPr>
        <p:grpSpPr>
          <a:xfrm>
            <a:off x="1263650" y="3217863"/>
            <a:ext cx="479425" cy="925512"/>
            <a:chOff x="3314" y="1248"/>
            <a:chExt cx="344" cy="694"/>
          </a:xfrm>
        </p:grpSpPr>
        <p:graphicFrame>
          <p:nvGraphicFramePr>
            <p:cNvPr id="181298" name="对象 181297"/>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078" name="" r:id="rId8" imgW="1305560" imgH="1082675" progId="MS_ClipArt_Gallery.2">
                    <p:embed/>
                  </p:oleObj>
                </mc:Choice>
                <mc:Fallback>
                  <p:oleObj name="" r:id="rId8" imgW="1305560" imgH="1082675" progId="MS_ClipArt_Gallery.2">
                    <p:embed/>
                    <p:pic>
                      <p:nvPicPr>
                        <p:cNvPr id="0" name="图片 3077"/>
                        <p:cNvPicPr/>
                        <p:nvPr/>
                      </p:nvPicPr>
                      <p:blipFill>
                        <a:blip r:embed="rId2"/>
                        <a:stretch>
                          <a:fillRect/>
                        </a:stretch>
                      </p:blipFill>
                      <p:spPr>
                        <a:xfrm>
                          <a:off x="3314" y="1248"/>
                          <a:ext cx="299" cy="248"/>
                        </a:xfrm>
                        <a:prstGeom prst="rect">
                          <a:avLst/>
                        </a:prstGeom>
                        <a:noFill/>
                        <a:ln w="38100">
                          <a:noFill/>
                          <a:miter/>
                        </a:ln>
                      </p:spPr>
                    </p:pic>
                  </p:oleObj>
                </mc:Fallback>
              </mc:AlternateContent>
            </a:graphicData>
          </a:graphic>
        </p:graphicFrame>
        <p:sp>
          <p:nvSpPr>
            <p:cNvPr id="181299" name="直接连接符 181298"/>
            <p:cNvSpPr/>
            <p:nvPr/>
          </p:nvSpPr>
          <p:spPr>
            <a:xfrm flipV="1">
              <a:off x="3606" y="1433"/>
              <a:ext cx="52" cy="5"/>
            </a:xfrm>
            <a:prstGeom prst="line">
              <a:avLst/>
            </a:prstGeom>
            <a:ln w="19050" cap="flat" cmpd="sng">
              <a:solidFill>
                <a:schemeClr val="tx1"/>
              </a:solidFill>
              <a:prstDash val="solid"/>
              <a:headEnd type="none" w="med" len="med"/>
              <a:tailEnd type="none" w="med" len="med"/>
            </a:ln>
          </p:spPr>
        </p:sp>
        <p:graphicFrame>
          <p:nvGraphicFramePr>
            <p:cNvPr id="181300" name="对象 181299"/>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079" name="" r:id="rId9" imgW="1305560" imgH="1082675" progId="MS_ClipArt_Gallery.2">
                    <p:embed/>
                  </p:oleObj>
                </mc:Choice>
                <mc:Fallback>
                  <p:oleObj name="" r:id="rId9" imgW="1305560" imgH="1082675" progId="MS_ClipArt_Gallery.2">
                    <p:embed/>
                    <p:pic>
                      <p:nvPicPr>
                        <p:cNvPr id="0" name="图片 3078"/>
                        <p:cNvPicPr/>
                        <p:nvPr/>
                      </p:nvPicPr>
                      <p:blipFill>
                        <a:blip r:embed="rId2"/>
                        <a:stretch>
                          <a:fillRect/>
                        </a:stretch>
                      </p:blipFill>
                      <p:spPr>
                        <a:xfrm>
                          <a:off x="3314" y="1694"/>
                          <a:ext cx="299" cy="248"/>
                        </a:xfrm>
                        <a:prstGeom prst="rect">
                          <a:avLst/>
                        </a:prstGeom>
                        <a:noFill/>
                        <a:ln w="38100">
                          <a:noFill/>
                          <a:miter/>
                        </a:ln>
                      </p:spPr>
                    </p:pic>
                  </p:oleObj>
                </mc:Fallback>
              </mc:AlternateContent>
            </a:graphicData>
          </a:graphic>
        </p:graphicFrame>
        <p:sp>
          <p:nvSpPr>
            <p:cNvPr id="181301" name="直接连接符 181300"/>
            <p:cNvSpPr/>
            <p:nvPr/>
          </p:nvSpPr>
          <p:spPr>
            <a:xfrm flipV="1">
              <a:off x="3606" y="1882"/>
              <a:ext cx="52" cy="2"/>
            </a:xfrm>
            <a:prstGeom prst="line">
              <a:avLst/>
            </a:prstGeom>
            <a:ln w="19050" cap="flat" cmpd="sng">
              <a:solidFill>
                <a:schemeClr val="tx1"/>
              </a:solidFill>
              <a:prstDash val="solid"/>
              <a:headEnd type="none" w="med" len="med"/>
              <a:tailEnd type="none" w="med" len="med"/>
            </a:ln>
          </p:spPr>
        </p:sp>
        <p:grpSp>
          <p:nvGrpSpPr>
            <p:cNvPr id="181302" name="组合 181301"/>
            <p:cNvGrpSpPr/>
            <p:nvPr/>
          </p:nvGrpSpPr>
          <p:grpSpPr>
            <a:xfrm>
              <a:off x="3404" y="1504"/>
              <a:ext cx="51" cy="167"/>
              <a:chOff x="3842" y="406"/>
              <a:chExt cx="51" cy="167"/>
            </a:xfrm>
          </p:grpSpPr>
          <p:sp>
            <p:nvSpPr>
              <p:cNvPr id="181303" name="椭圆 181302"/>
              <p:cNvSpPr/>
              <p:nvPr/>
            </p:nvSpPr>
            <p:spPr>
              <a:xfrm>
                <a:off x="3842" y="406"/>
                <a:ext cx="47" cy="47"/>
              </a:xfrm>
              <a:prstGeom prst="ellipse">
                <a:avLst/>
              </a:prstGeom>
              <a:solidFill>
                <a:schemeClr val="accent2"/>
              </a:solidFill>
              <a:ln w="9525">
                <a:noFill/>
              </a:ln>
            </p:spPr>
            <p:txBody>
              <a:bodyPr/>
              <a:p>
                <a:endParaRPr lang="zh-CN" altLang="en-US"/>
              </a:p>
            </p:txBody>
          </p:sp>
          <p:sp>
            <p:nvSpPr>
              <p:cNvPr id="181304" name="椭圆 181303"/>
              <p:cNvSpPr/>
              <p:nvPr/>
            </p:nvSpPr>
            <p:spPr>
              <a:xfrm>
                <a:off x="3844" y="466"/>
                <a:ext cx="47" cy="47"/>
              </a:xfrm>
              <a:prstGeom prst="ellipse">
                <a:avLst/>
              </a:prstGeom>
              <a:solidFill>
                <a:schemeClr val="accent2"/>
              </a:solidFill>
              <a:ln w="9525">
                <a:noFill/>
              </a:ln>
            </p:spPr>
            <p:txBody>
              <a:bodyPr/>
              <a:p>
                <a:endParaRPr lang="zh-CN" altLang="en-US"/>
              </a:p>
            </p:txBody>
          </p:sp>
          <p:sp>
            <p:nvSpPr>
              <p:cNvPr id="181305" name="椭圆 181304"/>
              <p:cNvSpPr/>
              <p:nvPr/>
            </p:nvSpPr>
            <p:spPr>
              <a:xfrm>
                <a:off x="3846" y="526"/>
                <a:ext cx="47" cy="47"/>
              </a:xfrm>
              <a:prstGeom prst="ellipse">
                <a:avLst/>
              </a:prstGeom>
              <a:solidFill>
                <a:schemeClr val="accent2"/>
              </a:solidFill>
              <a:ln w="9525">
                <a:noFill/>
              </a:ln>
            </p:spPr>
            <p:txBody>
              <a:bodyPr/>
              <a:p>
                <a:endParaRPr lang="zh-CN" altLang="en-US"/>
              </a:p>
            </p:txBody>
          </p:sp>
        </p:grpSp>
        <p:sp>
          <p:nvSpPr>
            <p:cNvPr id="181306" name="直接连接符 181305"/>
            <p:cNvSpPr/>
            <p:nvPr/>
          </p:nvSpPr>
          <p:spPr>
            <a:xfrm>
              <a:off x="3654" y="1431"/>
              <a:ext cx="0" cy="450"/>
            </a:xfrm>
            <a:prstGeom prst="line">
              <a:avLst/>
            </a:prstGeom>
            <a:ln w="12700" cap="flat" cmpd="sng">
              <a:solidFill>
                <a:schemeClr val="tx1"/>
              </a:solidFill>
              <a:prstDash val="solid"/>
              <a:headEnd type="none" w="med" len="med"/>
              <a:tailEnd type="none" w="med" len="med"/>
            </a:ln>
          </p:spPr>
        </p:sp>
      </p:grpSp>
      <p:graphicFrame>
        <p:nvGraphicFramePr>
          <p:cNvPr id="181308" name="对象 181307"/>
          <p:cNvGraphicFramePr/>
          <p:nvPr/>
        </p:nvGraphicFramePr>
        <p:xfrm>
          <a:off x="1517650" y="4216400"/>
          <a:ext cx="415925" cy="330200"/>
        </p:xfrm>
        <a:graphic>
          <a:graphicData uri="http://schemas.openxmlformats.org/presentationml/2006/ole">
            <mc:AlternateContent xmlns:mc="http://schemas.openxmlformats.org/markup-compatibility/2006">
              <mc:Choice xmlns:v="urn:schemas-microsoft-com:vml" Requires="v">
                <p:oleObj spid="_x0000_s3077" name="" r:id="rId10" imgW="1305560" imgH="1082675" progId="MS_ClipArt_Gallery.2">
                  <p:embed/>
                </p:oleObj>
              </mc:Choice>
              <mc:Fallback>
                <p:oleObj name="" r:id="rId10" imgW="1305560" imgH="1082675" progId="MS_ClipArt_Gallery.2">
                  <p:embed/>
                  <p:pic>
                    <p:nvPicPr>
                      <p:cNvPr id="0" name="图片 3076"/>
                      <p:cNvPicPr/>
                      <p:nvPr/>
                    </p:nvPicPr>
                    <p:blipFill>
                      <a:blip r:embed="rId2"/>
                      <a:stretch>
                        <a:fillRect/>
                      </a:stretch>
                    </p:blipFill>
                    <p:spPr>
                      <a:xfrm>
                        <a:off x="1517650" y="4216400"/>
                        <a:ext cx="415925" cy="330200"/>
                      </a:xfrm>
                      <a:prstGeom prst="rect">
                        <a:avLst/>
                      </a:prstGeom>
                      <a:noFill/>
                      <a:ln w="38100">
                        <a:noFill/>
                        <a:miter/>
                      </a:ln>
                    </p:spPr>
                  </p:pic>
                </p:oleObj>
              </mc:Fallback>
            </mc:AlternateContent>
          </a:graphicData>
        </a:graphic>
      </p:graphicFrame>
      <p:sp>
        <p:nvSpPr>
          <p:cNvPr id="181309" name="椭圆 181308"/>
          <p:cNvSpPr/>
          <p:nvPr/>
        </p:nvSpPr>
        <p:spPr>
          <a:xfrm rot="-5400000">
            <a:off x="1933575" y="4319588"/>
            <a:ext cx="63500" cy="65087"/>
          </a:xfrm>
          <a:prstGeom prst="ellipse">
            <a:avLst/>
          </a:prstGeom>
          <a:solidFill>
            <a:schemeClr val="accent2"/>
          </a:solidFill>
          <a:ln w="9525">
            <a:noFill/>
          </a:ln>
        </p:spPr>
        <p:txBody>
          <a:bodyPr/>
          <a:p>
            <a:endParaRPr lang="zh-CN" altLang="en-US"/>
          </a:p>
        </p:txBody>
      </p:sp>
      <p:sp>
        <p:nvSpPr>
          <p:cNvPr id="181310" name="椭圆 181309"/>
          <p:cNvSpPr/>
          <p:nvPr/>
        </p:nvSpPr>
        <p:spPr>
          <a:xfrm rot="-5400000">
            <a:off x="2019300" y="4318000"/>
            <a:ext cx="63500" cy="66675"/>
          </a:xfrm>
          <a:prstGeom prst="ellipse">
            <a:avLst/>
          </a:prstGeom>
          <a:solidFill>
            <a:schemeClr val="accent2"/>
          </a:solidFill>
          <a:ln w="9525">
            <a:noFill/>
          </a:ln>
        </p:spPr>
        <p:txBody>
          <a:bodyPr/>
          <a:p>
            <a:endParaRPr lang="zh-CN" altLang="en-US"/>
          </a:p>
        </p:txBody>
      </p:sp>
      <p:sp>
        <p:nvSpPr>
          <p:cNvPr id="181311" name="椭圆 181310"/>
          <p:cNvSpPr/>
          <p:nvPr/>
        </p:nvSpPr>
        <p:spPr>
          <a:xfrm rot="-5400000">
            <a:off x="2097088" y="4322763"/>
            <a:ext cx="61912" cy="65087"/>
          </a:xfrm>
          <a:prstGeom prst="ellipse">
            <a:avLst/>
          </a:prstGeom>
          <a:solidFill>
            <a:schemeClr val="accent2"/>
          </a:solidFill>
          <a:ln w="9525">
            <a:noFill/>
          </a:ln>
        </p:spPr>
        <p:txBody>
          <a:bodyPr/>
          <a:p>
            <a:endParaRPr lang="zh-CN" altLang="en-US"/>
          </a:p>
        </p:txBody>
      </p:sp>
      <p:sp>
        <p:nvSpPr>
          <p:cNvPr id="181312" name="直接连接符 181311"/>
          <p:cNvSpPr/>
          <p:nvPr/>
        </p:nvSpPr>
        <p:spPr>
          <a:xfrm rot="-5400000">
            <a:off x="2355850" y="4202113"/>
            <a:ext cx="60325" cy="1587"/>
          </a:xfrm>
          <a:prstGeom prst="line">
            <a:avLst/>
          </a:prstGeom>
          <a:ln w="19050" cap="flat" cmpd="sng">
            <a:solidFill>
              <a:schemeClr val="tx1"/>
            </a:solidFill>
            <a:prstDash val="solid"/>
            <a:headEnd type="none" w="med" len="med"/>
            <a:tailEnd type="none" w="med" len="med"/>
          </a:ln>
        </p:spPr>
      </p:sp>
      <p:sp>
        <p:nvSpPr>
          <p:cNvPr id="181313" name="直接连接符 181312"/>
          <p:cNvSpPr/>
          <p:nvPr/>
        </p:nvSpPr>
        <p:spPr>
          <a:xfrm rot="5400000" flipH="1">
            <a:off x="1730375" y="4194175"/>
            <a:ext cx="63500" cy="0"/>
          </a:xfrm>
          <a:prstGeom prst="line">
            <a:avLst/>
          </a:prstGeom>
          <a:ln w="19050" cap="flat" cmpd="sng">
            <a:solidFill>
              <a:schemeClr val="tx1"/>
            </a:solidFill>
            <a:prstDash val="solid"/>
            <a:headEnd type="none" w="med" len="med"/>
            <a:tailEnd type="none" w="med" len="med"/>
          </a:ln>
        </p:spPr>
      </p:sp>
      <p:sp>
        <p:nvSpPr>
          <p:cNvPr id="181314" name="直接连接符 181313"/>
          <p:cNvSpPr/>
          <p:nvPr/>
        </p:nvSpPr>
        <p:spPr>
          <a:xfrm rot="-5400000" flipV="1">
            <a:off x="2076450" y="3854450"/>
            <a:ext cx="0" cy="627063"/>
          </a:xfrm>
          <a:prstGeom prst="line">
            <a:avLst/>
          </a:prstGeom>
          <a:ln w="12700" cap="flat" cmpd="sng">
            <a:solidFill>
              <a:schemeClr val="tx1"/>
            </a:solidFill>
            <a:prstDash val="solid"/>
            <a:headEnd type="none" w="med" len="med"/>
            <a:tailEnd type="none" w="med" len="med"/>
          </a:ln>
        </p:spPr>
      </p:sp>
      <p:sp>
        <p:nvSpPr>
          <p:cNvPr id="181315" name="直接连接符 181314"/>
          <p:cNvSpPr/>
          <p:nvPr/>
        </p:nvSpPr>
        <p:spPr>
          <a:xfrm flipV="1">
            <a:off x="1743075" y="3794125"/>
            <a:ext cx="93663" cy="3175"/>
          </a:xfrm>
          <a:prstGeom prst="line">
            <a:avLst/>
          </a:prstGeom>
          <a:ln w="12700" cap="flat" cmpd="sng">
            <a:solidFill>
              <a:schemeClr val="tx1"/>
            </a:solidFill>
            <a:prstDash val="solid"/>
            <a:headEnd type="none" w="med" len="med"/>
            <a:tailEnd type="none" w="med" len="med"/>
          </a:ln>
        </p:spPr>
      </p:sp>
      <p:sp>
        <p:nvSpPr>
          <p:cNvPr id="181316" name="直接连接符 181315"/>
          <p:cNvSpPr/>
          <p:nvPr/>
        </p:nvSpPr>
        <p:spPr>
          <a:xfrm>
            <a:off x="2344738" y="3840163"/>
            <a:ext cx="303212" cy="385762"/>
          </a:xfrm>
          <a:prstGeom prst="line">
            <a:avLst/>
          </a:prstGeom>
          <a:ln w="12700" cap="flat" cmpd="sng">
            <a:solidFill>
              <a:schemeClr val="tx1"/>
            </a:solidFill>
            <a:prstDash val="solid"/>
            <a:headEnd type="none" w="med" len="med"/>
            <a:tailEnd type="none" w="med" len="med"/>
          </a:ln>
        </p:spPr>
      </p:sp>
      <p:sp>
        <p:nvSpPr>
          <p:cNvPr id="181317" name="直接连接符 181316"/>
          <p:cNvSpPr/>
          <p:nvPr/>
        </p:nvSpPr>
        <p:spPr>
          <a:xfrm flipH="1">
            <a:off x="3140075" y="3836988"/>
            <a:ext cx="279400" cy="392112"/>
          </a:xfrm>
          <a:prstGeom prst="line">
            <a:avLst/>
          </a:prstGeom>
          <a:ln w="12700" cap="flat" cmpd="sng">
            <a:solidFill>
              <a:schemeClr val="tx1"/>
            </a:solidFill>
            <a:prstDash val="solid"/>
            <a:headEnd type="none" w="med" len="med"/>
            <a:tailEnd type="none" w="med" len="med"/>
          </a:ln>
        </p:spPr>
      </p:sp>
      <p:graphicFrame>
        <p:nvGraphicFramePr>
          <p:cNvPr id="181318" name="对象 181317"/>
          <p:cNvGraphicFramePr/>
          <p:nvPr/>
        </p:nvGraphicFramePr>
        <p:xfrm>
          <a:off x="3317875" y="3389313"/>
          <a:ext cx="203200" cy="241300"/>
        </p:xfrm>
        <a:graphic>
          <a:graphicData uri="http://schemas.openxmlformats.org/presentationml/2006/ole">
            <mc:AlternateContent xmlns:mc="http://schemas.openxmlformats.org/markup-compatibility/2006">
              <mc:Choice xmlns:v="urn:schemas-microsoft-com:vml" Requires="v">
                <p:oleObj spid="_x0000_s3076" name="" r:id="rId11" imgW="981075" imgH="1206500" progId="MS_ClipArt_Gallery.2">
                  <p:embed/>
                </p:oleObj>
              </mc:Choice>
              <mc:Fallback>
                <p:oleObj name="" r:id="rId11" imgW="981075" imgH="1206500" progId="MS_ClipArt_Gallery.2">
                  <p:embed/>
                  <p:pic>
                    <p:nvPicPr>
                      <p:cNvPr id="0" name="图片 3075"/>
                      <p:cNvPicPr/>
                      <p:nvPr/>
                    </p:nvPicPr>
                    <p:blipFill>
                      <a:blip r:embed="rId12"/>
                      <a:stretch>
                        <a:fillRect/>
                      </a:stretch>
                    </p:blipFill>
                    <p:spPr>
                      <a:xfrm>
                        <a:off x="3317875" y="3389313"/>
                        <a:ext cx="203200" cy="241300"/>
                      </a:xfrm>
                      <a:prstGeom prst="rect">
                        <a:avLst/>
                      </a:prstGeom>
                      <a:noFill/>
                      <a:ln w="38100">
                        <a:noFill/>
                        <a:miter/>
                      </a:ln>
                    </p:spPr>
                  </p:pic>
                </p:oleObj>
              </mc:Fallback>
            </mc:AlternateContent>
          </a:graphicData>
        </a:graphic>
      </p:graphicFrame>
      <p:graphicFrame>
        <p:nvGraphicFramePr>
          <p:cNvPr id="181319" name="对象 181318"/>
          <p:cNvGraphicFramePr/>
          <p:nvPr/>
        </p:nvGraphicFramePr>
        <p:xfrm>
          <a:off x="1981200" y="3470275"/>
          <a:ext cx="203200" cy="239713"/>
        </p:xfrm>
        <a:graphic>
          <a:graphicData uri="http://schemas.openxmlformats.org/presentationml/2006/ole">
            <mc:AlternateContent xmlns:mc="http://schemas.openxmlformats.org/markup-compatibility/2006">
              <mc:Choice xmlns:v="urn:schemas-microsoft-com:vml" Requires="v">
                <p:oleObj spid="_x0000_s3082" name="" r:id="rId13" imgW="981075" imgH="1206500" progId="MS_ClipArt_Gallery.2">
                  <p:embed/>
                </p:oleObj>
              </mc:Choice>
              <mc:Fallback>
                <p:oleObj name="" r:id="rId13" imgW="981075" imgH="1206500" progId="MS_ClipArt_Gallery.2">
                  <p:embed/>
                  <p:pic>
                    <p:nvPicPr>
                      <p:cNvPr id="0" name="图片 3081"/>
                      <p:cNvPicPr/>
                      <p:nvPr/>
                    </p:nvPicPr>
                    <p:blipFill>
                      <a:blip r:embed="rId12"/>
                      <a:stretch>
                        <a:fillRect/>
                      </a:stretch>
                    </p:blipFill>
                    <p:spPr>
                      <a:xfrm>
                        <a:off x="1981200" y="3470275"/>
                        <a:ext cx="203200" cy="239713"/>
                      </a:xfrm>
                      <a:prstGeom prst="rect">
                        <a:avLst/>
                      </a:prstGeom>
                      <a:noFill/>
                      <a:ln w="38100">
                        <a:noFill/>
                        <a:miter/>
                      </a:ln>
                    </p:spPr>
                  </p:pic>
                </p:oleObj>
              </mc:Fallback>
            </mc:AlternateContent>
          </a:graphicData>
        </a:graphic>
      </p:graphicFrame>
      <p:sp>
        <p:nvSpPr>
          <p:cNvPr id="181320" name="任意多边形 181319"/>
          <p:cNvSpPr/>
          <p:nvPr/>
        </p:nvSpPr>
        <p:spPr>
          <a:xfrm>
            <a:off x="2062163" y="3244850"/>
            <a:ext cx="1354137" cy="304800"/>
          </a:xfrm>
          <a:custGeom>
            <a:avLst/>
            <a:gdLst/>
            <a:ahLst/>
            <a:cxnLst/>
            <a:pathLst>
              <a:path w="972" h="228">
                <a:moveTo>
                  <a:pt x="0" y="228"/>
                </a:moveTo>
                <a:cubicBezTo>
                  <a:pt x="135" y="123"/>
                  <a:pt x="270" y="18"/>
                  <a:pt x="432" y="9"/>
                </a:cubicBezTo>
                <a:cubicBezTo>
                  <a:pt x="594" y="0"/>
                  <a:pt x="783" y="85"/>
                  <a:pt x="972" y="171"/>
                </a:cubicBezTo>
              </a:path>
            </a:pathLst>
          </a:custGeom>
          <a:noFill/>
          <a:ln w="19050" cap="flat" cmpd="sng">
            <a:solidFill>
              <a:schemeClr val="tx1">
                <a:alpha val="100000"/>
              </a:schemeClr>
            </a:solidFill>
            <a:prstDash val="dash"/>
            <a:headEnd type="none" w="med" len="med"/>
            <a:tailEnd type="none" w="med" len="med"/>
          </a:ln>
        </p:spPr>
        <p:txBody>
          <a:bodyPr/>
          <a:p>
            <a:endParaRPr lang="zh-CN" altLang="en-US"/>
          </a:p>
        </p:txBody>
      </p:sp>
      <p:grpSp>
        <p:nvGrpSpPr>
          <p:cNvPr id="181321" name="组合 181320"/>
          <p:cNvGrpSpPr/>
          <p:nvPr/>
        </p:nvGrpSpPr>
        <p:grpSpPr>
          <a:xfrm>
            <a:off x="2328863" y="4667250"/>
            <a:ext cx="406400" cy="427038"/>
            <a:chOff x="2870" y="1518"/>
            <a:chExt cx="292" cy="320"/>
          </a:xfrm>
        </p:grpSpPr>
        <p:graphicFrame>
          <p:nvGraphicFramePr>
            <p:cNvPr id="181322" name="对象 18132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3" name="" r:id="rId14" imgW="819150" imgH="832485" progId="MS_ClipArt_Gallery.2">
                    <p:embed/>
                  </p:oleObj>
                </mc:Choice>
                <mc:Fallback>
                  <p:oleObj name="" r:id="rId14" imgW="819150" imgH="832485" progId="MS_ClipArt_Gallery.2">
                    <p:embed/>
                    <p:pic>
                      <p:nvPicPr>
                        <p:cNvPr id="0" name="图片 3082"/>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181323" name="对象 181322"/>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0" name="" r:id="rId16" imgW="1266190" imgH="1197610" progId="MS_ClipArt_Gallery.2">
                    <p:embed/>
                  </p:oleObj>
                </mc:Choice>
                <mc:Fallback>
                  <p:oleObj name="" r:id="rId16" imgW="1266190" imgH="1197610" progId="MS_ClipArt_Gallery.2">
                    <p:embed/>
                    <p:pic>
                      <p:nvPicPr>
                        <p:cNvPr id="0" name="图片 3079"/>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181324" name="组合 181323"/>
          <p:cNvGrpSpPr/>
          <p:nvPr/>
        </p:nvGrpSpPr>
        <p:grpSpPr>
          <a:xfrm>
            <a:off x="3106738" y="4699000"/>
            <a:ext cx="406400" cy="427038"/>
            <a:chOff x="2870" y="1518"/>
            <a:chExt cx="292" cy="320"/>
          </a:xfrm>
        </p:grpSpPr>
        <p:graphicFrame>
          <p:nvGraphicFramePr>
            <p:cNvPr id="181325" name="对象 181324"/>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5" name="" r:id="rId18" imgW="819150" imgH="832485" progId="MS_ClipArt_Gallery.2">
                    <p:embed/>
                  </p:oleObj>
                </mc:Choice>
                <mc:Fallback>
                  <p:oleObj name="" r:id="rId18" imgW="819150" imgH="832485" progId="MS_ClipArt_Gallery.2">
                    <p:embed/>
                    <p:pic>
                      <p:nvPicPr>
                        <p:cNvPr id="0" name="图片 3084"/>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181326" name="对象 181325"/>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4" name="" r:id="rId19" imgW="1266190" imgH="1197610" progId="MS_ClipArt_Gallery.2">
                    <p:embed/>
                  </p:oleObj>
                </mc:Choice>
                <mc:Fallback>
                  <p:oleObj name="" r:id="rId19" imgW="1266190" imgH="1197610" progId="MS_ClipArt_Gallery.2">
                    <p:embed/>
                    <p:pic>
                      <p:nvPicPr>
                        <p:cNvPr id="0" name="图片 3083"/>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181327" name="组合 181326"/>
          <p:cNvGrpSpPr/>
          <p:nvPr/>
        </p:nvGrpSpPr>
        <p:grpSpPr>
          <a:xfrm>
            <a:off x="2692400" y="4414838"/>
            <a:ext cx="379413" cy="376237"/>
            <a:chOff x="4733" y="2082"/>
            <a:chExt cx="272" cy="282"/>
          </a:xfrm>
        </p:grpSpPr>
        <p:graphicFrame>
          <p:nvGraphicFramePr>
            <p:cNvPr id="181328" name="对象 181327"/>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081" name="" r:id="rId20" imgW="819150" imgH="832485" progId="MS_ClipArt_Gallery.2">
                    <p:embed/>
                  </p:oleObj>
                </mc:Choice>
                <mc:Fallback>
                  <p:oleObj name="" r:id="rId20" imgW="819150" imgH="832485" progId="MS_ClipArt_Gallery.2">
                    <p:embed/>
                    <p:pic>
                      <p:nvPicPr>
                        <p:cNvPr id="0" name="图片 3080"/>
                        <p:cNvPicPr/>
                        <p:nvPr/>
                      </p:nvPicPr>
                      <p:blipFill>
                        <a:blip r:embed="rId15"/>
                        <a:stretch>
                          <a:fillRect/>
                        </a:stretch>
                      </p:blipFill>
                      <p:spPr>
                        <a:xfrm>
                          <a:off x="4733" y="2082"/>
                          <a:ext cx="272" cy="282"/>
                        </a:xfrm>
                        <a:prstGeom prst="rect">
                          <a:avLst/>
                        </a:prstGeom>
                        <a:noFill/>
                        <a:ln w="38100">
                          <a:noFill/>
                          <a:miter/>
                        </a:ln>
                      </p:spPr>
                    </p:pic>
                  </p:oleObj>
                </mc:Fallback>
              </mc:AlternateContent>
            </a:graphicData>
          </a:graphic>
        </p:graphicFrame>
        <p:sp>
          <p:nvSpPr>
            <p:cNvPr id="181329" name="矩形 181328"/>
            <p:cNvSpPr/>
            <p:nvPr/>
          </p:nvSpPr>
          <p:spPr>
            <a:xfrm>
              <a:off x="4812" y="2181"/>
              <a:ext cx="192" cy="183"/>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grpSp>
      <p:sp>
        <p:nvSpPr>
          <p:cNvPr id="181330" name="直接连接符 181329"/>
          <p:cNvSpPr/>
          <p:nvPr/>
        </p:nvSpPr>
        <p:spPr>
          <a:xfrm>
            <a:off x="2998788" y="4318000"/>
            <a:ext cx="0" cy="228600"/>
          </a:xfrm>
          <a:prstGeom prst="line">
            <a:avLst/>
          </a:prstGeom>
          <a:ln w="12700" cap="flat" cmpd="sng">
            <a:solidFill>
              <a:schemeClr val="tx1"/>
            </a:solidFill>
            <a:prstDash val="solid"/>
            <a:headEnd type="none" w="med" len="med"/>
            <a:tailEnd type="none" w="med" len="med"/>
          </a:ln>
        </p:spPr>
      </p:sp>
      <p:grpSp>
        <p:nvGrpSpPr>
          <p:cNvPr id="181331" name="组合 181330"/>
          <p:cNvGrpSpPr/>
          <p:nvPr/>
        </p:nvGrpSpPr>
        <p:grpSpPr>
          <a:xfrm>
            <a:off x="3719513" y="3741738"/>
            <a:ext cx="207962" cy="409575"/>
            <a:chOff x="4180" y="783"/>
            <a:chExt cx="150" cy="307"/>
          </a:xfrm>
        </p:grpSpPr>
        <p:sp>
          <p:nvSpPr>
            <p:cNvPr id="181332" name="平行四边形 181331"/>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1333" name="矩形 181332"/>
            <p:cNvSpPr/>
            <p:nvPr/>
          </p:nvSpPr>
          <p:spPr>
            <a:xfrm>
              <a:off x="4256" y="785"/>
              <a:ext cx="69" cy="236"/>
            </a:xfrm>
            <a:prstGeom prst="rect">
              <a:avLst/>
            </a:prstGeom>
            <a:solidFill>
              <a:srgbClr val="33CCCC"/>
            </a:solidFill>
            <a:ln w="9525">
              <a:noFill/>
            </a:ln>
          </p:spPr>
          <p:txBody>
            <a:bodyPr/>
            <a:p>
              <a:endParaRPr lang="zh-CN" altLang="en-US"/>
            </a:p>
          </p:txBody>
        </p:sp>
        <p:sp>
          <p:nvSpPr>
            <p:cNvPr id="181334" name="矩形 18133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335" name="平行四边形 18133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336" name="直接连接符 18133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1337" name="直接连接符 18133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1338" name="矩形 18133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1339" name="矩形 181338"/>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1340" name="组合 181339"/>
          <p:cNvGrpSpPr/>
          <p:nvPr/>
        </p:nvGrpSpPr>
        <p:grpSpPr>
          <a:xfrm>
            <a:off x="3706813" y="4186238"/>
            <a:ext cx="207962" cy="409575"/>
            <a:chOff x="4180" y="783"/>
            <a:chExt cx="150" cy="307"/>
          </a:xfrm>
        </p:grpSpPr>
        <p:sp>
          <p:nvSpPr>
            <p:cNvPr id="181341" name="平行四边形 18134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1342" name="矩形 181341"/>
            <p:cNvSpPr/>
            <p:nvPr/>
          </p:nvSpPr>
          <p:spPr>
            <a:xfrm>
              <a:off x="4256" y="785"/>
              <a:ext cx="69" cy="236"/>
            </a:xfrm>
            <a:prstGeom prst="rect">
              <a:avLst/>
            </a:prstGeom>
            <a:solidFill>
              <a:srgbClr val="33CCCC"/>
            </a:solidFill>
            <a:ln w="9525">
              <a:noFill/>
            </a:ln>
          </p:spPr>
          <p:txBody>
            <a:bodyPr/>
            <a:p>
              <a:endParaRPr lang="zh-CN" altLang="en-US"/>
            </a:p>
          </p:txBody>
        </p:sp>
        <p:sp>
          <p:nvSpPr>
            <p:cNvPr id="181343" name="矩形 18134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344" name="平行四边形 18134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1345" name="直接连接符 18134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1346" name="直接连接符 18134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1347" name="矩形 18134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1348" name="矩形 181347"/>
            <p:cNvSpPr/>
            <p:nvPr/>
          </p:nvSpPr>
          <p:spPr>
            <a:xfrm>
              <a:off x="4202" y="924"/>
              <a:ext cx="48" cy="48"/>
            </a:xfrm>
            <a:prstGeom prst="rect">
              <a:avLst/>
            </a:prstGeom>
            <a:solidFill>
              <a:schemeClr val="bg1"/>
            </a:solidFill>
            <a:ln w="9525">
              <a:noFill/>
            </a:ln>
          </p:spPr>
          <p:txBody>
            <a:bodyPr/>
            <a:p>
              <a:endParaRPr lang="zh-CN" altLang="en-US"/>
            </a:p>
          </p:txBody>
        </p:sp>
      </p:grpSp>
      <p:sp>
        <p:nvSpPr>
          <p:cNvPr id="181349" name="直接连接符 181348"/>
          <p:cNvSpPr/>
          <p:nvPr/>
        </p:nvSpPr>
        <p:spPr>
          <a:xfrm rot="5400000" flipH="1">
            <a:off x="3332163" y="4114800"/>
            <a:ext cx="611187" cy="0"/>
          </a:xfrm>
          <a:prstGeom prst="line">
            <a:avLst/>
          </a:prstGeom>
          <a:ln w="12700" cap="flat" cmpd="sng">
            <a:solidFill>
              <a:schemeClr val="tx1"/>
            </a:solidFill>
            <a:prstDash val="solid"/>
            <a:headEnd type="none" w="med" len="med"/>
            <a:tailEnd type="none" w="med" len="med"/>
          </a:ln>
        </p:spPr>
      </p:sp>
      <p:sp>
        <p:nvSpPr>
          <p:cNvPr id="181350" name="直接连接符 181349"/>
          <p:cNvSpPr/>
          <p:nvPr/>
        </p:nvSpPr>
        <p:spPr>
          <a:xfrm rot="-5400000">
            <a:off x="3686175" y="4367213"/>
            <a:ext cx="0" cy="103187"/>
          </a:xfrm>
          <a:prstGeom prst="line">
            <a:avLst/>
          </a:prstGeom>
          <a:ln w="12700" cap="flat" cmpd="sng">
            <a:solidFill>
              <a:schemeClr val="tx1"/>
            </a:solidFill>
            <a:prstDash val="solid"/>
            <a:headEnd type="none" w="med" len="med"/>
            <a:tailEnd type="none" w="med" len="med"/>
          </a:ln>
        </p:spPr>
      </p:sp>
      <p:sp>
        <p:nvSpPr>
          <p:cNvPr id="181351" name="直接连接符 181350"/>
          <p:cNvSpPr/>
          <p:nvPr/>
        </p:nvSpPr>
        <p:spPr>
          <a:xfrm rot="-5400000">
            <a:off x="3676650" y="3898900"/>
            <a:ext cx="0" cy="88900"/>
          </a:xfrm>
          <a:prstGeom prst="line">
            <a:avLst/>
          </a:prstGeom>
          <a:ln w="12700" cap="flat" cmpd="sng">
            <a:solidFill>
              <a:schemeClr val="tx1"/>
            </a:solidFill>
            <a:prstDash val="solid"/>
            <a:headEnd type="none" w="med" len="med"/>
            <a:tailEnd type="none" w="med" len="med"/>
          </a:ln>
        </p:spPr>
      </p:sp>
      <p:sp>
        <p:nvSpPr>
          <p:cNvPr id="181352" name="直接连接符 181351"/>
          <p:cNvSpPr/>
          <p:nvPr/>
        </p:nvSpPr>
        <p:spPr>
          <a:xfrm flipV="1">
            <a:off x="2355850" y="2039938"/>
            <a:ext cx="458788" cy="207962"/>
          </a:xfrm>
          <a:prstGeom prst="line">
            <a:avLst/>
          </a:prstGeom>
          <a:ln w="12700" cap="flat" cmpd="sng">
            <a:solidFill>
              <a:schemeClr val="tx1"/>
            </a:solidFill>
            <a:prstDash val="solid"/>
            <a:headEnd type="none" w="med" len="med"/>
            <a:tailEnd type="none" w="med" len="med"/>
          </a:ln>
        </p:spPr>
      </p:sp>
      <p:sp>
        <p:nvSpPr>
          <p:cNvPr id="181353" name="直接连接符 181352"/>
          <p:cNvSpPr/>
          <p:nvPr/>
        </p:nvSpPr>
        <p:spPr>
          <a:xfrm>
            <a:off x="3290888" y="2024063"/>
            <a:ext cx="485775" cy="207962"/>
          </a:xfrm>
          <a:prstGeom prst="line">
            <a:avLst/>
          </a:prstGeom>
          <a:ln w="12700" cap="flat" cmpd="sng">
            <a:solidFill>
              <a:schemeClr val="tx1"/>
            </a:solidFill>
            <a:prstDash val="solid"/>
            <a:headEnd type="none" w="med" len="med"/>
            <a:tailEnd type="none" w="med" len="med"/>
          </a:ln>
        </p:spPr>
      </p:sp>
      <p:sp>
        <p:nvSpPr>
          <p:cNvPr id="181354" name="直接连接符 181353"/>
          <p:cNvSpPr/>
          <p:nvPr/>
        </p:nvSpPr>
        <p:spPr>
          <a:xfrm flipH="1">
            <a:off x="3810000" y="2360613"/>
            <a:ext cx="241300" cy="681037"/>
          </a:xfrm>
          <a:prstGeom prst="line">
            <a:avLst/>
          </a:prstGeom>
          <a:ln w="12700" cap="flat" cmpd="sng">
            <a:solidFill>
              <a:schemeClr val="tx1"/>
            </a:solidFill>
            <a:prstDash val="solid"/>
            <a:headEnd type="none" w="med" len="med"/>
            <a:tailEnd type="none" w="med" len="med"/>
          </a:ln>
        </p:spPr>
      </p:sp>
      <p:sp>
        <p:nvSpPr>
          <p:cNvPr id="181355" name="直接连接符 181354"/>
          <p:cNvSpPr/>
          <p:nvPr/>
        </p:nvSpPr>
        <p:spPr>
          <a:xfrm>
            <a:off x="3040063" y="2136775"/>
            <a:ext cx="0" cy="431800"/>
          </a:xfrm>
          <a:prstGeom prst="line">
            <a:avLst/>
          </a:prstGeom>
          <a:ln w="12700" cap="flat" cmpd="sng">
            <a:solidFill>
              <a:schemeClr val="tx1"/>
            </a:solidFill>
            <a:prstDash val="solid"/>
            <a:headEnd type="none" w="med" len="med"/>
            <a:tailEnd type="none" w="med" len="med"/>
          </a:ln>
        </p:spPr>
      </p:sp>
      <p:sp>
        <p:nvSpPr>
          <p:cNvPr id="181356" name="直接连接符 181355"/>
          <p:cNvSpPr/>
          <p:nvPr/>
        </p:nvSpPr>
        <p:spPr>
          <a:xfrm>
            <a:off x="3065463" y="2784475"/>
            <a:ext cx="534987" cy="368300"/>
          </a:xfrm>
          <a:prstGeom prst="line">
            <a:avLst/>
          </a:prstGeom>
          <a:ln w="12700" cap="flat" cmpd="sng">
            <a:solidFill>
              <a:schemeClr val="tx1"/>
            </a:solidFill>
            <a:prstDash val="solid"/>
            <a:headEnd type="none" w="med" len="med"/>
            <a:tailEnd type="none" w="med" len="med"/>
          </a:ln>
        </p:spPr>
      </p:sp>
      <p:sp>
        <p:nvSpPr>
          <p:cNvPr id="181357" name="直接连接符 181356"/>
          <p:cNvSpPr/>
          <p:nvPr/>
        </p:nvSpPr>
        <p:spPr>
          <a:xfrm flipH="1">
            <a:off x="3525838" y="3249613"/>
            <a:ext cx="266700" cy="360362"/>
          </a:xfrm>
          <a:prstGeom prst="line">
            <a:avLst/>
          </a:prstGeom>
          <a:ln w="12700" cap="flat" cmpd="sng">
            <a:solidFill>
              <a:schemeClr val="tx1"/>
            </a:solidFill>
            <a:prstDash val="solid"/>
            <a:headEnd type="none" w="med" len="med"/>
            <a:tailEnd type="none" w="med" len="med"/>
          </a:ln>
        </p:spPr>
      </p:sp>
      <p:sp>
        <p:nvSpPr>
          <p:cNvPr id="181358" name="直接连接符 181357"/>
          <p:cNvSpPr/>
          <p:nvPr/>
        </p:nvSpPr>
        <p:spPr>
          <a:xfrm flipH="1">
            <a:off x="3298825" y="2328863"/>
            <a:ext cx="560388" cy="384175"/>
          </a:xfrm>
          <a:prstGeom prst="line">
            <a:avLst/>
          </a:prstGeom>
          <a:ln w="12700" cap="flat" cmpd="sng">
            <a:solidFill>
              <a:schemeClr val="tx1"/>
            </a:solidFill>
            <a:prstDash val="solid"/>
            <a:headEnd type="none" w="med" len="med"/>
            <a:tailEnd type="none" w="med" len="med"/>
          </a:ln>
        </p:spPr>
      </p:sp>
      <p:sp>
        <p:nvSpPr>
          <p:cNvPr id="181359" name="直接连接符 181358"/>
          <p:cNvSpPr/>
          <p:nvPr/>
        </p:nvSpPr>
        <p:spPr>
          <a:xfrm flipH="1">
            <a:off x="3308350" y="1768475"/>
            <a:ext cx="350838" cy="255588"/>
          </a:xfrm>
          <a:prstGeom prst="line">
            <a:avLst/>
          </a:prstGeom>
          <a:ln w="12700" cap="flat" cmpd="sng">
            <a:solidFill>
              <a:schemeClr val="tx1"/>
            </a:solidFill>
            <a:prstDash val="solid"/>
            <a:headEnd type="none" w="med" len="med"/>
            <a:tailEnd type="none" w="med" len="med"/>
          </a:ln>
        </p:spPr>
      </p:sp>
      <p:sp>
        <p:nvSpPr>
          <p:cNvPr id="181360" name="直接连接符 181359"/>
          <p:cNvSpPr/>
          <p:nvPr/>
        </p:nvSpPr>
        <p:spPr>
          <a:xfrm flipH="1">
            <a:off x="4025900" y="1944688"/>
            <a:ext cx="201613" cy="176212"/>
          </a:xfrm>
          <a:prstGeom prst="line">
            <a:avLst/>
          </a:prstGeom>
          <a:ln w="12700" cap="flat" cmpd="sng">
            <a:solidFill>
              <a:schemeClr val="tx1"/>
            </a:solidFill>
            <a:prstDash val="solid"/>
            <a:headEnd type="none" w="med" len="med"/>
            <a:tailEnd type="none" w="med" len="med"/>
          </a:ln>
        </p:spPr>
      </p:sp>
      <p:grpSp>
        <p:nvGrpSpPr>
          <p:cNvPr id="181361" name="组合 181360"/>
          <p:cNvGrpSpPr/>
          <p:nvPr/>
        </p:nvGrpSpPr>
        <p:grpSpPr>
          <a:xfrm>
            <a:off x="1836738" y="2136775"/>
            <a:ext cx="501650" cy="233363"/>
            <a:chOff x="3600" y="219"/>
            <a:chExt cx="360" cy="175"/>
          </a:xfrm>
        </p:grpSpPr>
        <p:sp>
          <p:nvSpPr>
            <p:cNvPr id="181362" name="椭圆 18136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363" name="直接连接符 18136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364" name="直接连接符 18136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365" name="矩形 181364"/>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366" name="椭圆 18136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367" name="组合 181366"/>
            <p:cNvGrpSpPr/>
            <p:nvPr/>
          </p:nvGrpSpPr>
          <p:grpSpPr>
            <a:xfrm>
              <a:off x="3686" y="244"/>
              <a:ext cx="177" cy="66"/>
              <a:chOff x="2848" y="848"/>
              <a:chExt cx="140" cy="98"/>
            </a:xfrm>
          </p:grpSpPr>
          <p:sp>
            <p:nvSpPr>
              <p:cNvPr id="181368" name="直接连接符 18136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369" name="直接连接符 18136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370" name="直接连接符 18136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371" name="组合 181370"/>
            <p:cNvGrpSpPr/>
            <p:nvPr/>
          </p:nvGrpSpPr>
          <p:grpSpPr>
            <a:xfrm flipV="1">
              <a:off x="3686" y="243"/>
              <a:ext cx="177" cy="66"/>
              <a:chOff x="2848" y="848"/>
              <a:chExt cx="140" cy="98"/>
            </a:xfrm>
          </p:grpSpPr>
          <p:sp>
            <p:nvSpPr>
              <p:cNvPr id="181372" name="直接连接符 18137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373" name="直接连接符 18137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374" name="直接连接符 18137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375" name="组合 181374"/>
          <p:cNvGrpSpPr/>
          <p:nvPr/>
        </p:nvGrpSpPr>
        <p:grpSpPr>
          <a:xfrm>
            <a:off x="2789238" y="1908175"/>
            <a:ext cx="501650" cy="233363"/>
            <a:chOff x="3600" y="219"/>
            <a:chExt cx="360" cy="175"/>
          </a:xfrm>
        </p:grpSpPr>
        <p:sp>
          <p:nvSpPr>
            <p:cNvPr id="181376" name="椭圆 18137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377" name="直接连接符 18137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378" name="直接连接符 18137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379" name="矩形 181378"/>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380" name="椭圆 18137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381" name="组合 181380"/>
            <p:cNvGrpSpPr/>
            <p:nvPr/>
          </p:nvGrpSpPr>
          <p:grpSpPr>
            <a:xfrm>
              <a:off x="3686" y="244"/>
              <a:ext cx="177" cy="66"/>
              <a:chOff x="2848" y="848"/>
              <a:chExt cx="140" cy="98"/>
            </a:xfrm>
          </p:grpSpPr>
          <p:sp>
            <p:nvSpPr>
              <p:cNvPr id="181382" name="直接连接符 18138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383" name="直接连接符 18138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384" name="直接连接符 18138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385" name="组合 181384"/>
            <p:cNvGrpSpPr/>
            <p:nvPr/>
          </p:nvGrpSpPr>
          <p:grpSpPr>
            <a:xfrm flipV="1">
              <a:off x="3686" y="243"/>
              <a:ext cx="177" cy="66"/>
              <a:chOff x="2848" y="848"/>
              <a:chExt cx="140" cy="98"/>
            </a:xfrm>
          </p:grpSpPr>
          <p:sp>
            <p:nvSpPr>
              <p:cNvPr id="181386" name="直接连接符 18138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387" name="直接连接符 18138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388" name="直接连接符 18138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389" name="组合 181388"/>
          <p:cNvGrpSpPr/>
          <p:nvPr/>
        </p:nvGrpSpPr>
        <p:grpSpPr>
          <a:xfrm>
            <a:off x="2806700" y="2565400"/>
            <a:ext cx="501650" cy="233363"/>
            <a:chOff x="3600" y="219"/>
            <a:chExt cx="360" cy="175"/>
          </a:xfrm>
        </p:grpSpPr>
        <p:sp>
          <p:nvSpPr>
            <p:cNvPr id="181390" name="椭圆 18138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391" name="直接连接符 18139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392" name="直接连接符 18139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393" name="矩形 181392"/>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394" name="椭圆 18139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395" name="组合 181394"/>
            <p:cNvGrpSpPr/>
            <p:nvPr/>
          </p:nvGrpSpPr>
          <p:grpSpPr>
            <a:xfrm>
              <a:off x="3686" y="244"/>
              <a:ext cx="177" cy="66"/>
              <a:chOff x="2848" y="848"/>
              <a:chExt cx="140" cy="98"/>
            </a:xfrm>
          </p:grpSpPr>
          <p:sp>
            <p:nvSpPr>
              <p:cNvPr id="181396" name="直接连接符 18139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397" name="直接连接符 18139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398" name="直接连接符 18139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399" name="组合 181398"/>
            <p:cNvGrpSpPr/>
            <p:nvPr/>
          </p:nvGrpSpPr>
          <p:grpSpPr>
            <a:xfrm flipV="1">
              <a:off x="3686" y="243"/>
              <a:ext cx="177" cy="66"/>
              <a:chOff x="2848" y="848"/>
              <a:chExt cx="140" cy="98"/>
            </a:xfrm>
          </p:grpSpPr>
          <p:sp>
            <p:nvSpPr>
              <p:cNvPr id="181400" name="直接连接符 18139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01" name="直接连接符 18140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02" name="直接连接符 18140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403" name="组合 181402"/>
          <p:cNvGrpSpPr/>
          <p:nvPr/>
        </p:nvGrpSpPr>
        <p:grpSpPr>
          <a:xfrm>
            <a:off x="3776663" y="2116138"/>
            <a:ext cx="500062" cy="233362"/>
            <a:chOff x="3600" y="219"/>
            <a:chExt cx="360" cy="175"/>
          </a:xfrm>
        </p:grpSpPr>
        <p:sp>
          <p:nvSpPr>
            <p:cNvPr id="181404" name="椭圆 18140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405" name="直接连接符 18140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406" name="直接连接符 18140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407" name="矩形 181406"/>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408" name="椭圆 18140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409" name="组合 181408"/>
            <p:cNvGrpSpPr/>
            <p:nvPr/>
          </p:nvGrpSpPr>
          <p:grpSpPr>
            <a:xfrm>
              <a:off x="3686" y="244"/>
              <a:ext cx="177" cy="66"/>
              <a:chOff x="2848" y="848"/>
              <a:chExt cx="140" cy="98"/>
            </a:xfrm>
          </p:grpSpPr>
          <p:sp>
            <p:nvSpPr>
              <p:cNvPr id="181410" name="直接连接符 18140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11" name="直接连接符 18141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12" name="直接连接符 18141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413" name="组合 181412"/>
            <p:cNvGrpSpPr/>
            <p:nvPr/>
          </p:nvGrpSpPr>
          <p:grpSpPr>
            <a:xfrm flipV="1">
              <a:off x="3686" y="243"/>
              <a:ext cx="177" cy="66"/>
              <a:chOff x="2848" y="848"/>
              <a:chExt cx="140" cy="98"/>
            </a:xfrm>
          </p:grpSpPr>
          <p:sp>
            <p:nvSpPr>
              <p:cNvPr id="181414" name="直接连接符 18141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15" name="直接连接符 18141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16" name="直接连接符 18141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417" name="组合 181416"/>
          <p:cNvGrpSpPr/>
          <p:nvPr/>
        </p:nvGrpSpPr>
        <p:grpSpPr>
          <a:xfrm>
            <a:off x="3582988" y="3013075"/>
            <a:ext cx="501650" cy="233363"/>
            <a:chOff x="3600" y="219"/>
            <a:chExt cx="360" cy="175"/>
          </a:xfrm>
        </p:grpSpPr>
        <p:sp>
          <p:nvSpPr>
            <p:cNvPr id="181418" name="椭圆 18141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419" name="直接连接符 18141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420" name="直接连接符 18141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421" name="矩形 181420"/>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422" name="椭圆 18142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423" name="组合 181422"/>
            <p:cNvGrpSpPr/>
            <p:nvPr/>
          </p:nvGrpSpPr>
          <p:grpSpPr>
            <a:xfrm>
              <a:off x="3686" y="244"/>
              <a:ext cx="177" cy="66"/>
              <a:chOff x="2848" y="848"/>
              <a:chExt cx="140" cy="98"/>
            </a:xfrm>
          </p:grpSpPr>
          <p:sp>
            <p:nvSpPr>
              <p:cNvPr id="181424" name="直接连接符 18142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25" name="直接连接符 18142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26" name="直接连接符 18142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427" name="组合 181426"/>
            <p:cNvGrpSpPr/>
            <p:nvPr/>
          </p:nvGrpSpPr>
          <p:grpSpPr>
            <a:xfrm flipV="1">
              <a:off x="3686" y="243"/>
              <a:ext cx="177" cy="66"/>
              <a:chOff x="2848" y="848"/>
              <a:chExt cx="140" cy="98"/>
            </a:xfrm>
          </p:grpSpPr>
          <p:sp>
            <p:nvSpPr>
              <p:cNvPr id="181428" name="直接连接符 18142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29" name="直接连接符 18142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30" name="直接连接符 18142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431" name="组合 181430"/>
          <p:cNvGrpSpPr/>
          <p:nvPr/>
        </p:nvGrpSpPr>
        <p:grpSpPr>
          <a:xfrm>
            <a:off x="3249613" y="3597275"/>
            <a:ext cx="501650" cy="234950"/>
            <a:chOff x="3600" y="219"/>
            <a:chExt cx="360" cy="175"/>
          </a:xfrm>
        </p:grpSpPr>
        <p:sp>
          <p:nvSpPr>
            <p:cNvPr id="181432" name="椭圆 18143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433" name="直接连接符 18143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434" name="直接连接符 18143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435" name="矩形 181434"/>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436" name="椭圆 18143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437" name="组合 181436"/>
            <p:cNvGrpSpPr/>
            <p:nvPr/>
          </p:nvGrpSpPr>
          <p:grpSpPr>
            <a:xfrm>
              <a:off x="3686" y="244"/>
              <a:ext cx="177" cy="66"/>
              <a:chOff x="2848" y="848"/>
              <a:chExt cx="140" cy="98"/>
            </a:xfrm>
          </p:grpSpPr>
          <p:sp>
            <p:nvSpPr>
              <p:cNvPr id="181438" name="直接连接符 18143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39" name="直接连接符 18143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40" name="直接连接符 18143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441" name="组合 181440"/>
            <p:cNvGrpSpPr/>
            <p:nvPr/>
          </p:nvGrpSpPr>
          <p:grpSpPr>
            <a:xfrm flipV="1">
              <a:off x="3686" y="243"/>
              <a:ext cx="177" cy="66"/>
              <a:chOff x="2848" y="848"/>
              <a:chExt cx="140" cy="98"/>
            </a:xfrm>
          </p:grpSpPr>
          <p:sp>
            <p:nvSpPr>
              <p:cNvPr id="181442" name="直接连接符 18144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43" name="直接连接符 18144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44" name="直接连接符 18144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445" name="组合 181444"/>
          <p:cNvGrpSpPr/>
          <p:nvPr/>
        </p:nvGrpSpPr>
        <p:grpSpPr>
          <a:xfrm>
            <a:off x="2640013" y="4086225"/>
            <a:ext cx="500062" cy="233363"/>
            <a:chOff x="3600" y="219"/>
            <a:chExt cx="360" cy="175"/>
          </a:xfrm>
        </p:grpSpPr>
        <p:sp>
          <p:nvSpPr>
            <p:cNvPr id="181446" name="椭圆 18144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447" name="直接连接符 18144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448" name="直接连接符 18144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449" name="矩形 181448"/>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450" name="椭圆 18144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451" name="组合 181450"/>
            <p:cNvGrpSpPr/>
            <p:nvPr/>
          </p:nvGrpSpPr>
          <p:grpSpPr>
            <a:xfrm>
              <a:off x="3686" y="244"/>
              <a:ext cx="177" cy="66"/>
              <a:chOff x="2848" y="848"/>
              <a:chExt cx="140" cy="98"/>
            </a:xfrm>
          </p:grpSpPr>
          <p:sp>
            <p:nvSpPr>
              <p:cNvPr id="181452" name="直接连接符 18145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53" name="直接连接符 18145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54" name="直接连接符 18145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455" name="组合 181454"/>
            <p:cNvGrpSpPr/>
            <p:nvPr/>
          </p:nvGrpSpPr>
          <p:grpSpPr>
            <a:xfrm flipV="1">
              <a:off x="3686" y="243"/>
              <a:ext cx="177" cy="66"/>
              <a:chOff x="2848" y="848"/>
              <a:chExt cx="140" cy="98"/>
            </a:xfrm>
          </p:grpSpPr>
          <p:sp>
            <p:nvSpPr>
              <p:cNvPr id="181456" name="直接连接符 18145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57" name="直接连接符 18145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58" name="直接连接符 18145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1459" name="组合 181458"/>
          <p:cNvGrpSpPr/>
          <p:nvPr/>
        </p:nvGrpSpPr>
        <p:grpSpPr>
          <a:xfrm>
            <a:off x="1836738" y="3709988"/>
            <a:ext cx="501650" cy="233362"/>
            <a:chOff x="3600" y="219"/>
            <a:chExt cx="360" cy="175"/>
          </a:xfrm>
        </p:grpSpPr>
        <p:sp>
          <p:nvSpPr>
            <p:cNvPr id="181460" name="椭圆 18145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1461" name="直接连接符 18146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1462" name="直接连接符 18146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1463" name="矩形 181462"/>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1464" name="椭圆 18146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1465" name="组合 181464"/>
            <p:cNvGrpSpPr/>
            <p:nvPr/>
          </p:nvGrpSpPr>
          <p:grpSpPr>
            <a:xfrm>
              <a:off x="3686" y="244"/>
              <a:ext cx="177" cy="66"/>
              <a:chOff x="2848" y="848"/>
              <a:chExt cx="140" cy="98"/>
            </a:xfrm>
          </p:grpSpPr>
          <p:sp>
            <p:nvSpPr>
              <p:cNvPr id="181466" name="直接连接符 1814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67" name="直接连接符 1814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68" name="直接连接符 1814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1469" name="组合 181468"/>
            <p:cNvGrpSpPr/>
            <p:nvPr/>
          </p:nvGrpSpPr>
          <p:grpSpPr>
            <a:xfrm flipV="1">
              <a:off x="3686" y="243"/>
              <a:ext cx="177" cy="66"/>
              <a:chOff x="2848" y="848"/>
              <a:chExt cx="140" cy="98"/>
            </a:xfrm>
          </p:grpSpPr>
          <p:sp>
            <p:nvSpPr>
              <p:cNvPr id="181470" name="直接连接符 1814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1471" name="直接连接符 1814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1472" name="直接连接符 1814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81473" name="直接连接符 181472"/>
          <p:cNvSpPr/>
          <p:nvPr/>
        </p:nvSpPr>
        <p:spPr>
          <a:xfrm flipV="1">
            <a:off x="2092325" y="3922713"/>
            <a:ext cx="1588" cy="249237"/>
          </a:xfrm>
          <a:prstGeom prst="line">
            <a:avLst/>
          </a:prstGeom>
          <a:ln w="12700" cap="flat" cmpd="sng">
            <a:solidFill>
              <a:schemeClr val="tx1"/>
            </a:solidFill>
            <a:prstDash val="solid"/>
            <a:headEnd type="none" w="med" len="med"/>
            <a:tailEnd type="none" w="med" len="med"/>
          </a:ln>
        </p:spPr>
      </p:sp>
      <p:sp>
        <p:nvSpPr>
          <p:cNvPr id="181474" name="直接连接符 181473"/>
          <p:cNvSpPr/>
          <p:nvPr/>
        </p:nvSpPr>
        <p:spPr>
          <a:xfrm>
            <a:off x="1219200" y="1905000"/>
            <a:ext cx="2514600" cy="2514600"/>
          </a:xfrm>
          <a:prstGeom prst="line">
            <a:avLst/>
          </a:prstGeom>
          <a:ln w="38100" cap="flat" cmpd="sng">
            <a:solidFill>
              <a:srgbClr val="FF0000"/>
            </a:solidFill>
            <a:prstDash val="solid"/>
            <a:headEnd type="none" w="med" len="med"/>
            <a:tailEnd type="triangle" w="med" len="med"/>
          </a:ln>
        </p:spPr>
      </p:sp>
      <p:sp>
        <p:nvSpPr>
          <p:cNvPr id="181475" name="直接连接符 181474"/>
          <p:cNvSpPr/>
          <p:nvPr/>
        </p:nvSpPr>
        <p:spPr>
          <a:xfrm>
            <a:off x="1219200" y="1752600"/>
            <a:ext cx="2514600" cy="2514600"/>
          </a:xfrm>
          <a:prstGeom prst="line">
            <a:avLst/>
          </a:prstGeom>
          <a:ln w="38100" cap="flat" cmpd="sng">
            <a:solidFill>
              <a:srgbClr val="FF0000"/>
            </a:solidFill>
            <a:prstDash val="solid"/>
            <a:headEnd type="triangle" w="med" len="med"/>
            <a:tailEnd type="none" w="med" len="med"/>
          </a:ln>
        </p:spPr>
      </p:sp>
      <p:sp>
        <p:nvSpPr>
          <p:cNvPr id="181702" name="直接连接符 181701"/>
          <p:cNvSpPr/>
          <p:nvPr/>
        </p:nvSpPr>
        <p:spPr>
          <a:xfrm flipV="1">
            <a:off x="2590800" y="4495800"/>
            <a:ext cx="1143000" cy="381000"/>
          </a:xfrm>
          <a:prstGeom prst="line">
            <a:avLst/>
          </a:prstGeom>
          <a:ln w="38100" cap="flat" cmpd="sng">
            <a:solidFill>
              <a:srgbClr val="FF0000"/>
            </a:solidFill>
            <a:prstDash val="solid"/>
            <a:headEnd type="none" w="med" len="med"/>
            <a:tailEnd type="triangle" w="med" len="med"/>
          </a:ln>
        </p:spPr>
      </p:sp>
      <p:sp>
        <p:nvSpPr>
          <p:cNvPr id="181703" name="直接连接符 181702"/>
          <p:cNvSpPr/>
          <p:nvPr/>
        </p:nvSpPr>
        <p:spPr>
          <a:xfrm flipV="1">
            <a:off x="2667000" y="4572000"/>
            <a:ext cx="1143000" cy="381000"/>
          </a:xfrm>
          <a:prstGeom prst="line">
            <a:avLst/>
          </a:prstGeom>
          <a:ln w="38100" cap="flat" cmpd="sng">
            <a:solidFill>
              <a:srgbClr val="FF0000"/>
            </a:solidFill>
            <a:prstDash val="solid"/>
            <a:headEnd type="triangle" w="med" len="med"/>
            <a:tailEnd type="none" w="med" len="med"/>
          </a:ln>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55270" y="0"/>
            <a:ext cx="8507730" cy="648271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431800" y="214630"/>
            <a:ext cx="8141970" cy="61861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78850" name="标题 78849"/>
          <p:cNvSpPr>
            <a:spLocks noGrp="1"/>
          </p:cNvSpPr>
          <p:nvPr>
            <p:ph type="title"/>
          </p:nvPr>
        </p:nvSpPr>
        <p:spPr/>
        <p:txBody>
          <a:bodyPr anchor="ctr" anchorCtr="0"/>
          <a:p>
            <a:r>
              <a:rPr lang="en-US" altLang="zh-CN" sz="3600"/>
              <a:t>DNS: </a:t>
            </a:r>
            <a:r>
              <a:rPr lang="zh-CN" altLang="en-US" sz="3600" dirty="0"/>
              <a:t>根名字服务器</a:t>
            </a:r>
            <a:endParaRPr lang="zh-CN" altLang="en-US" dirty="0"/>
          </a:p>
        </p:txBody>
      </p:sp>
      <p:sp>
        <p:nvSpPr>
          <p:cNvPr id="78851" name="文本占位符 78850"/>
          <p:cNvSpPr>
            <a:spLocks noGrp="1"/>
          </p:cNvSpPr>
          <p:nvPr>
            <p:ph type="body" sz="half" idx="1"/>
          </p:nvPr>
        </p:nvSpPr>
        <p:spPr>
          <a:xfrm>
            <a:off x="484188" y="1362075"/>
            <a:ext cx="8478837" cy="4648200"/>
          </a:xfrm>
        </p:spPr>
        <p:txBody>
          <a:bodyPr/>
          <a:p>
            <a:pPr>
              <a:buClr>
                <a:schemeClr val="accent2"/>
              </a:buClr>
              <a:buSzPct val="85000"/>
              <a:buFont typeface="ZapfDingbats" pitchFamily="82" charset="2"/>
            </a:pPr>
            <a:r>
              <a:rPr lang="zh-CN" altLang="en-US" sz="2000" dirty="0"/>
              <a:t>当本地名字服务器不能分解名字时联系它</a:t>
            </a:r>
            <a:endParaRPr lang="zh-CN" altLang="en-US" sz="2000" dirty="0"/>
          </a:p>
          <a:p>
            <a:pPr>
              <a:buClr>
                <a:schemeClr val="accent2"/>
              </a:buClr>
              <a:buSzPct val="85000"/>
              <a:buFont typeface="ZapfDingbats" pitchFamily="82" charset="2"/>
            </a:pPr>
            <a:r>
              <a:rPr lang="zh-CN" altLang="en-US" sz="2000" dirty="0"/>
              <a:t>根名字服务器：</a:t>
            </a:r>
            <a:endParaRPr lang="zh-CN" altLang="en-US" sz="2000" dirty="0"/>
          </a:p>
          <a:p>
            <a:pPr lvl="1">
              <a:buClr>
                <a:schemeClr val="accent2"/>
              </a:buClr>
              <a:buSzPct val="75000"/>
              <a:buFont typeface="ZapfDingbats" pitchFamily="82" charset="2"/>
            </a:pPr>
            <a:r>
              <a:rPr lang="zh-CN" altLang="en-US" sz="2000" dirty="0"/>
              <a:t>如果名字映射未知，联系权威名字服务器</a:t>
            </a:r>
            <a:endParaRPr lang="en-US" altLang="zh-CN" sz="2000"/>
          </a:p>
          <a:p>
            <a:pPr lvl="1">
              <a:buClr>
                <a:schemeClr val="accent2"/>
              </a:buClr>
              <a:buSzPct val="75000"/>
              <a:buFont typeface="ZapfDingbats" pitchFamily="82" charset="2"/>
            </a:pPr>
            <a:r>
              <a:rPr lang="zh-CN" altLang="en-US" sz="2000" dirty="0"/>
              <a:t>获得映射</a:t>
            </a:r>
            <a:endParaRPr lang="zh-CN" altLang="en-US" sz="2000" dirty="0"/>
          </a:p>
          <a:p>
            <a:pPr lvl="1">
              <a:buClr>
                <a:schemeClr val="accent2"/>
              </a:buClr>
              <a:buSzPct val="75000"/>
              <a:buFont typeface="ZapfDingbats" pitchFamily="82" charset="2"/>
            </a:pPr>
            <a:r>
              <a:rPr lang="zh-CN" altLang="en-US" sz="2000" dirty="0"/>
              <a:t>返回对本地名字服务器的映射</a:t>
            </a:r>
            <a:endParaRPr lang="en-US" altLang="zh-CN" sz="2000"/>
          </a:p>
        </p:txBody>
      </p:sp>
      <p:sp>
        <p:nvSpPr>
          <p:cNvPr id="78868" name="矩形 78867"/>
          <p:cNvSpPr/>
          <p:nvPr/>
        </p:nvSpPr>
        <p:spPr>
          <a:xfrm>
            <a:off x="6186488" y="5032375"/>
            <a:ext cx="2681287" cy="811213"/>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sz="2000"/>
              <a:t>    </a:t>
            </a:r>
            <a:r>
              <a:rPr lang="zh-CN" altLang="en-US" sz="2000" dirty="0"/>
              <a:t>世界范围的</a:t>
            </a:r>
            <a:r>
              <a:rPr lang="en-US" altLang="zh-CN" sz="2000"/>
              <a:t>13</a:t>
            </a:r>
            <a:r>
              <a:rPr lang="zh-CN" altLang="en-US" sz="2000" dirty="0"/>
              <a:t>个根名字服务器</a:t>
            </a:r>
            <a:endParaRPr lang="en-US" altLang="zh-CN"/>
          </a:p>
        </p:txBody>
      </p:sp>
      <p:grpSp>
        <p:nvGrpSpPr>
          <p:cNvPr id="78869" name="组合 78868"/>
          <p:cNvGrpSpPr/>
          <p:nvPr/>
        </p:nvGrpSpPr>
        <p:grpSpPr>
          <a:xfrm>
            <a:off x="481013" y="3376613"/>
            <a:ext cx="6359525" cy="3189287"/>
            <a:chOff x="960" y="480"/>
            <a:chExt cx="4176" cy="2147"/>
          </a:xfrm>
        </p:grpSpPr>
        <p:sp>
          <p:nvSpPr>
            <p:cNvPr id="78870" name="矩形 78869"/>
            <p:cNvSpPr>
              <a:spLocks noChangeAspect="1"/>
            </p:cNvSpPr>
            <p:nvPr/>
          </p:nvSpPr>
          <p:spPr>
            <a:xfrm>
              <a:off x="960" y="624"/>
              <a:ext cx="3799" cy="2003"/>
            </a:xfrm>
            <a:prstGeom prst="rect">
              <a:avLst/>
            </a:prstGeom>
            <a:noFill/>
            <a:ln w="9525">
              <a:noFill/>
            </a:ln>
          </p:spPr>
          <p:txBody>
            <a:bodyPr/>
            <a:p>
              <a:endParaRPr lang="zh-CN" altLang="en-US"/>
            </a:p>
          </p:txBody>
        </p:sp>
        <p:pic>
          <p:nvPicPr>
            <p:cNvPr id="78871" name="图片 78870" descr="worldf"/>
            <p:cNvPicPr>
              <a:picLocks noChangeAspect="1"/>
            </p:cNvPicPr>
            <p:nvPr/>
          </p:nvPicPr>
          <p:blipFill>
            <a:blip r:embed="rId1"/>
            <a:stretch>
              <a:fillRect/>
            </a:stretch>
          </p:blipFill>
          <p:spPr>
            <a:xfrm>
              <a:off x="1827" y="1161"/>
              <a:ext cx="2837" cy="1466"/>
            </a:xfrm>
            <a:prstGeom prst="rect">
              <a:avLst/>
            </a:prstGeom>
            <a:noFill/>
            <a:ln w="9525">
              <a:noFill/>
            </a:ln>
          </p:spPr>
        </p:pic>
        <p:sp>
          <p:nvSpPr>
            <p:cNvPr id="78872" name="任意多边形 78871"/>
            <p:cNvSpPr/>
            <p:nvPr/>
          </p:nvSpPr>
          <p:spPr>
            <a:xfrm>
              <a:off x="2075" y="721"/>
              <a:ext cx="423" cy="832"/>
            </a:xfrm>
            <a:custGeom>
              <a:avLst/>
              <a:gdLst/>
              <a:ahLst/>
              <a:cxnLst/>
              <a:pathLst>
                <a:path w="963" h="1893">
                  <a:moveTo>
                    <a:pt x="0" y="0"/>
                  </a:moveTo>
                  <a:lnTo>
                    <a:pt x="0" y="930"/>
                  </a:lnTo>
                  <a:lnTo>
                    <a:pt x="963" y="1893"/>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73" name="文本框 78872"/>
            <p:cNvSpPr txBox="1"/>
            <p:nvPr/>
          </p:nvSpPr>
          <p:spPr>
            <a:xfrm>
              <a:off x="1105" y="2020"/>
              <a:ext cx="1329" cy="248"/>
            </a:xfrm>
            <a:prstGeom prst="rect">
              <a:avLst/>
            </a:prstGeom>
            <a:noFill/>
            <a:ln w="9525">
              <a:noFill/>
            </a:ln>
          </p:spPr>
          <p:txBody>
            <a:bodyPr lIns="71323" tIns="35662" rIns="71323" bIns="35662"/>
            <a:p>
              <a:pPr>
                <a:spcBef>
                  <a:spcPct val="0"/>
                </a:spcBef>
              </a:pPr>
              <a:r>
                <a:rPr lang="en-US" altLang="zh-CN" sz="1000">
                  <a:solidFill>
                    <a:srgbClr val="000000"/>
                  </a:solidFill>
                  <a:latin typeface="Arial" panose="020B0604020202090204" pitchFamily="34" charset="0"/>
                  <a:ea typeface="宋体" pitchFamily="2" charset="-122"/>
                </a:rPr>
                <a:t>b USC-ISI Marina del </a:t>
              </a:r>
              <a:r>
                <a:rPr lang="en-US" altLang="zh-CN" sz="1000" err="1">
                  <a:solidFill>
                    <a:srgbClr val="000000"/>
                  </a:solidFill>
                  <a:latin typeface="Arial" panose="020B0604020202090204" pitchFamily="34" charset="0"/>
                  <a:ea typeface="宋体" pitchFamily="2" charset="-122"/>
                </a:rPr>
                <a:t>Rey</a:t>
              </a:r>
              <a:r>
                <a:rPr lang="en-US" altLang="zh-CN" sz="1000">
                  <a:solidFill>
                    <a:srgbClr val="000000"/>
                  </a:solidFill>
                  <a:latin typeface="Arial" panose="020B0604020202090204" pitchFamily="34" charset="0"/>
                  <a:ea typeface="宋体" pitchFamily="2" charset="-122"/>
                </a:rPr>
                <a:t>, CA</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l  ICANN Los Angeles, CA</a:t>
              </a:r>
              <a:endParaRPr lang="en-US" altLang="zh-CN" sz="1000">
                <a:solidFill>
                  <a:srgbClr val="000000"/>
                </a:solidFill>
                <a:latin typeface="Arial" panose="020B0604020202090204" pitchFamily="34" charset="0"/>
                <a:ea typeface="宋体" pitchFamily="2" charset="-122"/>
              </a:endParaRPr>
            </a:p>
            <a:p>
              <a:pPr algn="ctr">
                <a:spcBef>
                  <a:spcPct val="0"/>
                </a:spcBef>
              </a:pPr>
              <a:endParaRPr lang="zh-CN" altLang="en-US">
                <a:latin typeface="Times New Roman" panose="02020503050405090304" pitchFamily="18" charset="0"/>
                <a:ea typeface="宋体" pitchFamily="2" charset="-122"/>
              </a:endParaRPr>
            </a:p>
          </p:txBody>
        </p:sp>
        <p:sp>
          <p:nvSpPr>
            <p:cNvPr id="78874" name="任意多边形 78873"/>
            <p:cNvSpPr/>
            <p:nvPr/>
          </p:nvSpPr>
          <p:spPr>
            <a:xfrm>
              <a:off x="1647" y="1656"/>
              <a:ext cx="500" cy="367"/>
            </a:xfrm>
            <a:custGeom>
              <a:avLst/>
              <a:gdLst/>
              <a:ahLst/>
              <a:cxnLst/>
              <a:pathLst>
                <a:path w="582" h="426">
                  <a:moveTo>
                    <a:pt x="0" y="426"/>
                  </a:moveTo>
                  <a:lnTo>
                    <a:pt x="582" y="0"/>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75" name="文本框 78874"/>
            <p:cNvSpPr txBox="1"/>
            <p:nvPr/>
          </p:nvSpPr>
          <p:spPr>
            <a:xfrm>
              <a:off x="960" y="1265"/>
              <a:ext cx="1280" cy="248"/>
            </a:xfrm>
            <a:prstGeom prst="rect">
              <a:avLst/>
            </a:prstGeom>
            <a:noFill/>
            <a:ln w="9525">
              <a:noFill/>
            </a:ln>
          </p:spPr>
          <p:txBody>
            <a:bodyPr lIns="71323" tIns="35662" rIns="71323" bIns="35662"/>
            <a:p>
              <a:pPr>
                <a:spcBef>
                  <a:spcPct val="0"/>
                </a:spcBef>
              </a:pPr>
              <a:r>
                <a:rPr lang="en-US" altLang="zh-CN" sz="1000">
                  <a:solidFill>
                    <a:srgbClr val="000000"/>
                  </a:solidFill>
                  <a:latin typeface="Arial" panose="020B0604020202090204" pitchFamily="34" charset="0"/>
                  <a:ea typeface="宋体" pitchFamily="2" charset="-122"/>
                </a:rPr>
                <a:t>e NASA Mt View, CA</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f  Internet Software C. Palo</a:t>
              </a:r>
              <a:r>
                <a:rPr lang="en-US" altLang="zh-CN" sz="900">
                  <a:solidFill>
                    <a:srgbClr val="000000"/>
                  </a:solidFill>
                  <a:latin typeface="Arial" panose="020B0604020202090204" pitchFamily="34" charset="0"/>
                  <a:ea typeface="宋体" pitchFamily="2" charset="-122"/>
                </a:rPr>
                <a:t> Alto, CA (and 17 other locations)</a:t>
              </a:r>
              <a:endParaRPr lang="en-US" altLang="zh-CN" sz="900">
                <a:solidFill>
                  <a:srgbClr val="000000"/>
                </a:solidFill>
                <a:latin typeface="Arial" panose="020B0604020202090204" pitchFamily="34" charset="0"/>
                <a:ea typeface="宋体" pitchFamily="2" charset="-122"/>
              </a:endParaRPr>
            </a:p>
            <a:p>
              <a:pPr algn="ctr">
                <a:spcBef>
                  <a:spcPct val="0"/>
                </a:spcBef>
              </a:pPr>
              <a:endParaRPr lang="zh-CN" altLang="en-US">
                <a:latin typeface="Times New Roman" panose="02020503050405090304" pitchFamily="18" charset="0"/>
                <a:ea typeface="宋体" pitchFamily="2" charset="-122"/>
              </a:endParaRPr>
            </a:p>
          </p:txBody>
        </p:sp>
        <p:sp>
          <p:nvSpPr>
            <p:cNvPr id="78876" name="任意多边形 78875"/>
            <p:cNvSpPr/>
            <p:nvPr/>
          </p:nvSpPr>
          <p:spPr>
            <a:xfrm flipV="1">
              <a:off x="1579" y="1491"/>
              <a:ext cx="537" cy="124"/>
            </a:xfrm>
            <a:custGeom>
              <a:avLst/>
              <a:gdLst/>
              <a:ahLst/>
              <a:cxnLst/>
              <a:pathLst>
                <a:path w="582" h="426">
                  <a:moveTo>
                    <a:pt x="0" y="426"/>
                  </a:moveTo>
                  <a:lnTo>
                    <a:pt x="582" y="0"/>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77" name="文本框 78876"/>
            <p:cNvSpPr txBox="1"/>
            <p:nvPr/>
          </p:nvSpPr>
          <p:spPr>
            <a:xfrm>
              <a:off x="3448" y="900"/>
              <a:ext cx="1311" cy="150"/>
            </a:xfrm>
            <a:prstGeom prst="rect">
              <a:avLst/>
            </a:prstGeom>
            <a:noFill/>
            <a:ln w="9525">
              <a:noFill/>
            </a:ln>
          </p:spPr>
          <p:txBody>
            <a:bodyPr lIns="71323" tIns="35662" rIns="71323" bIns="35662"/>
            <a:p>
              <a:pPr algn="r">
                <a:spcBef>
                  <a:spcPct val="0"/>
                </a:spcBef>
              </a:pPr>
              <a:r>
                <a:rPr lang="en-US" altLang="zh-CN" sz="1000">
                  <a:solidFill>
                    <a:srgbClr val="000000"/>
                  </a:solidFill>
                  <a:latin typeface="Arial" panose="020B0604020202090204" pitchFamily="34" charset="0"/>
                  <a:ea typeface="宋体" pitchFamily="2" charset="-122"/>
                </a:rPr>
                <a:t>i </a:t>
              </a:r>
              <a:r>
                <a:rPr lang="en-US" altLang="zh-CN" sz="1000" err="1">
                  <a:latin typeface="Arial" panose="020B0604020202090204" pitchFamily="34" charset="0"/>
                  <a:ea typeface="宋体" pitchFamily="2" charset="-122"/>
                </a:rPr>
                <a:t>Autonomica</a:t>
              </a:r>
              <a:r>
                <a:rPr lang="en-US" altLang="zh-CN" sz="1000">
                  <a:latin typeface="Arial" panose="020B0604020202090204" pitchFamily="34" charset="0"/>
                  <a:ea typeface="宋体" pitchFamily="2" charset="-122"/>
                </a:rPr>
                <a:t>,</a:t>
              </a:r>
              <a:r>
                <a:rPr lang="en-US" altLang="zh-CN" sz="1000">
                  <a:solidFill>
                    <a:srgbClr val="000000"/>
                  </a:solidFill>
                  <a:latin typeface="Arial" panose="020B0604020202090204" pitchFamily="34" charset="0"/>
                  <a:ea typeface="宋体" pitchFamily="2" charset="-122"/>
                </a:rPr>
                <a:t> Stockholm (plus 3 other locations)</a:t>
              </a:r>
              <a:endParaRPr lang="en-US" altLang="zh-CN" sz="1000">
                <a:solidFill>
                  <a:srgbClr val="000000"/>
                </a:solidFill>
                <a:latin typeface="Arial" panose="020B0604020202090204" pitchFamily="34" charset="0"/>
                <a:ea typeface="宋体" pitchFamily="2" charset="-122"/>
              </a:endParaRPr>
            </a:p>
          </p:txBody>
        </p:sp>
        <p:sp>
          <p:nvSpPr>
            <p:cNvPr id="78878" name="任意多边形 78877"/>
            <p:cNvSpPr/>
            <p:nvPr/>
          </p:nvSpPr>
          <p:spPr>
            <a:xfrm>
              <a:off x="3226" y="952"/>
              <a:ext cx="293" cy="441"/>
            </a:xfrm>
            <a:custGeom>
              <a:avLst/>
              <a:gdLst/>
              <a:ahLst/>
              <a:cxnLst/>
              <a:pathLst>
                <a:path w="666" h="1005">
                  <a:moveTo>
                    <a:pt x="666" y="0"/>
                  </a:moveTo>
                  <a:lnTo>
                    <a:pt x="0" y="1005"/>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79" name="文本框 78878"/>
            <p:cNvSpPr txBox="1"/>
            <p:nvPr/>
          </p:nvSpPr>
          <p:spPr>
            <a:xfrm>
              <a:off x="3482" y="728"/>
              <a:ext cx="1654" cy="144"/>
            </a:xfrm>
            <a:prstGeom prst="rect">
              <a:avLst/>
            </a:prstGeom>
            <a:noFill/>
            <a:ln w="9525">
              <a:noFill/>
            </a:ln>
          </p:spPr>
          <p:txBody>
            <a:bodyPr lIns="71323" tIns="35662" rIns="71323" bIns="35662"/>
            <a:p>
              <a:pPr>
                <a:spcBef>
                  <a:spcPct val="0"/>
                </a:spcBef>
              </a:pPr>
              <a:r>
                <a:rPr lang="en-US" altLang="zh-CN" sz="1000">
                  <a:solidFill>
                    <a:srgbClr val="000000"/>
                  </a:solidFill>
                  <a:latin typeface="Arial" panose="020B0604020202090204" pitchFamily="34" charset="0"/>
                  <a:ea typeface="宋体" pitchFamily="2" charset="-122"/>
                </a:rPr>
                <a:t>k RIPE London (also Amsterdam, Frankfurt)</a:t>
              </a:r>
              <a:endParaRPr lang="en-US" altLang="zh-CN">
                <a:latin typeface="Times New Roman" panose="02020503050405090304" pitchFamily="18" charset="0"/>
                <a:ea typeface="宋体" pitchFamily="2" charset="-122"/>
              </a:endParaRPr>
            </a:p>
          </p:txBody>
        </p:sp>
        <p:sp>
          <p:nvSpPr>
            <p:cNvPr id="78880" name="任意多边形 78879"/>
            <p:cNvSpPr/>
            <p:nvPr/>
          </p:nvSpPr>
          <p:spPr>
            <a:xfrm>
              <a:off x="3107" y="813"/>
              <a:ext cx="405" cy="637"/>
            </a:xfrm>
            <a:custGeom>
              <a:avLst/>
              <a:gdLst/>
              <a:ahLst/>
              <a:cxnLst/>
              <a:pathLst>
                <a:path w="922" h="1448">
                  <a:moveTo>
                    <a:pt x="922" y="0"/>
                  </a:moveTo>
                  <a:lnTo>
                    <a:pt x="0" y="1448"/>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81" name="文本框 78880"/>
            <p:cNvSpPr txBox="1"/>
            <p:nvPr/>
          </p:nvSpPr>
          <p:spPr>
            <a:xfrm>
              <a:off x="4247" y="1155"/>
              <a:ext cx="822" cy="157"/>
            </a:xfrm>
            <a:prstGeom prst="rect">
              <a:avLst/>
            </a:prstGeom>
            <a:noFill/>
            <a:ln w="9525">
              <a:noFill/>
            </a:ln>
          </p:spPr>
          <p:txBody>
            <a:bodyPr lIns="71323" tIns="35662" rIns="71323" bIns="35662"/>
            <a:p>
              <a:pPr>
                <a:spcBef>
                  <a:spcPct val="0"/>
                </a:spcBef>
              </a:pPr>
              <a:r>
                <a:rPr lang="en-US" altLang="zh-CN" sz="1000">
                  <a:solidFill>
                    <a:srgbClr val="000000"/>
                  </a:solidFill>
                  <a:latin typeface="Arial" panose="020B0604020202090204" pitchFamily="34" charset="0"/>
                  <a:ea typeface="宋体" pitchFamily="2" charset="-122"/>
                </a:rPr>
                <a:t>m WIDE Tokyo</a:t>
              </a:r>
              <a:endParaRPr lang="en-US" altLang="zh-CN">
                <a:latin typeface="Times New Roman" panose="02020503050405090304" pitchFamily="18" charset="0"/>
                <a:ea typeface="宋体" pitchFamily="2" charset="-122"/>
              </a:endParaRPr>
            </a:p>
          </p:txBody>
        </p:sp>
        <p:sp>
          <p:nvSpPr>
            <p:cNvPr id="78882" name="任意多边形 78881"/>
            <p:cNvSpPr/>
            <p:nvPr/>
          </p:nvSpPr>
          <p:spPr>
            <a:xfrm>
              <a:off x="4305" y="1296"/>
              <a:ext cx="207" cy="304"/>
            </a:xfrm>
            <a:custGeom>
              <a:avLst/>
              <a:gdLst/>
              <a:ahLst/>
              <a:cxnLst/>
              <a:pathLst>
                <a:path w="252" h="462">
                  <a:moveTo>
                    <a:pt x="252" y="0"/>
                  </a:moveTo>
                  <a:lnTo>
                    <a:pt x="0" y="462"/>
                  </a:lnTo>
                </a:path>
              </a:pathLst>
            </a:custGeom>
            <a:noFill/>
            <a:ln w="19050" cap="flat" cmpd="sng">
              <a:solidFill>
                <a:srgbClr val="000000"/>
              </a:solidFill>
              <a:prstDash val="solid"/>
              <a:headEnd type="none" w="med" len="med"/>
              <a:tailEnd type="triangle" w="med" len="med"/>
            </a:ln>
          </p:spPr>
          <p:txBody>
            <a:bodyPr/>
            <a:p>
              <a:endParaRPr lang="zh-CN" altLang="en-US"/>
            </a:p>
          </p:txBody>
        </p:sp>
        <p:sp>
          <p:nvSpPr>
            <p:cNvPr id="78883" name="文本框 78882"/>
            <p:cNvSpPr txBox="1"/>
            <p:nvPr/>
          </p:nvSpPr>
          <p:spPr>
            <a:xfrm>
              <a:off x="2064" y="480"/>
              <a:ext cx="1706" cy="537"/>
            </a:xfrm>
            <a:prstGeom prst="rect">
              <a:avLst/>
            </a:prstGeom>
            <a:noFill/>
            <a:ln w="9525">
              <a:noFill/>
            </a:ln>
          </p:spPr>
          <p:txBody>
            <a:bodyPr lIns="71323" tIns="35662" rIns="71323" bIns="35662"/>
            <a:p>
              <a:pPr>
                <a:spcBef>
                  <a:spcPct val="0"/>
                </a:spcBef>
              </a:pPr>
              <a:r>
                <a:rPr lang="en-US" altLang="zh-CN" sz="1000">
                  <a:solidFill>
                    <a:srgbClr val="000000"/>
                  </a:solidFill>
                  <a:latin typeface="Arial" panose="020B0604020202090204" pitchFamily="34" charset="0"/>
                  <a:ea typeface="宋体" pitchFamily="2" charset="-122"/>
                </a:rPr>
                <a:t>a </a:t>
              </a:r>
              <a:r>
                <a:rPr lang="en-US" altLang="zh-CN" sz="1000" err="1">
                  <a:solidFill>
                    <a:srgbClr val="000000"/>
                  </a:solidFill>
                  <a:latin typeface="Arial" panose="020B0604020202090204" pitchFamily="34" charset="0"/>
                  <a:ea typeface="宋体" pitchFamily="2" charset="-122"/>
                </a:rPr>
                <a:t>Verisign</a:t>
              </a:r>
              <a:r>
                <a:rPr lang="en-US" altLang="zh-CN" sz="1000">
                  <a:solidFill>
                    <a:srgbClr val="000000"/>
                  </a:solidFill>
                  <a:latin typeface="Arial" panose="020B0604020202090204" pitchFamily="34" charset="0"/>
                  <a:ea typeface="宋体" pitchFamily="2" charset="-122"/>
                </a:rPr>
                <a:t>, Dulles, VA</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c Cogent, Herndon, VA (also Los Angeles)</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d U Maryland College Park, MD</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g US </a:t>
              </a:r>
              <a:r>
                <a:rPr lang="en-US" altLang="zh-CN" sz="1000" err="1">
                  <a:solidFill>
                    <a:srgbClr val="000000"/>
                  </a:solidFill>
                  <a:latin typeface="Arial" panose="020B0604020202090204" pitchFamily="34" charset="0"/>
                  <a:ea typeface="宋体" pitchFamily="2" charset="-122"/>
                </a:rPr>
                <a:t>DoD</a:t>
              </a:r>
              <a:r>
                <a:rPr lang="en-US" altLang="zh-CN" sz="1000">
                  <a:solidFill>
                    <a:srgbClr val="000000"/>
                  </a:solidFill>
                  <a:latin typeface="Arial" panose="020B0604020202090204" pitchFamily="34" charset="0"/>
                  <a:ea typeface="宋体" pitchFamily="2" charset="-122"/>
                </a:rPr>
                <a:t> Vienna, VA</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1000">
                  <a:solidFill>
                    <a:srgbClr val="000000"/>
                  </a:solidFill>
                  <a:latin typeface="Arial" panose="020B0604020202090204" pitchFamily="34" charset="0"/>
                  <a:ea typeface="宋体" pitchFamily="2" charset="-122"/>
                </a:rPr>
                <a:t>h ARL Aberdeen, MD</a:t>
              </a:r>
              <a:endParaRPr lang="en-US" altLang="zh-CN" sz="1000">
                <a:solidFill>
                  <a:srgbClr val="000000"/>
                </a:solidFill>
                <a:latin typeface="Arial" panose="020B0604020202090204" pitchFamily="34" charset="0"/>
                <a:ea typeface="宋体" pitchFamily="2" charset="-122"/>
              </a:endParaRPr>
            </a:p>
            <a:p>
              <a:pPr>
                <a:spcBef>
                  <a:spcPct val="0"/>
                </a:spcBef>
              </a:pPr>
              <a:r>
                <a:rPr lang="en-US" altLang="zh-CN" sz="900">
                  <a:solidFill>
                    <a:srgbClr val="000000"/>
                  </a:solidFill>
                  <a:latin typeface="Arial" panose="020B0604020202090204" pitchFamily="34" charset="0"/>
                  <a:ea typeface="宋体" pitchFamily="2" charset="-122"/>
                </a:rPr>
                <a:t>j  </a:t>
              </a:r>
              <a:r>
                <a:rPr lang="en-US" altLang="zh-CN" sz="900" err="1">
                  <a:solidFill>
                    <a:srgbClr val="000000"/>
                  </a:solidFill>
                  <a:latin typeface="Arial" panose="020B0604020202090204" pitchFamily="34" charset="0"/>
                  <a:ea typeface="宋体" pitchFamily="2" charset="-122"/>
                </a:rPr>
                <a:t>Verisign</a:t>
              </a:r>
              <a:r>
                <a:rPr lang="en-US" altLang="zh-CN" sz="900">
                  <a:solidFill>
                    <a:srgbClr val="000000"/>
                  </a:solidFill>
                  <a:latin typeface="Arial" panose="020B0604020202090204" pitchFamily="34" charset="0"/>
                  <a:ea typeface="宋体" pitchFamily="2" charset="-122"/>
                </a:rPr>
                <a:t>, ( 11 locations)</a:t>
              </a:r>
              <a:endParaRPr lang="en-US" altLang="zh-CN" sz="900">
                <a:solidFill>
                  <a:srgbClr val="000000"/>
                </a:solidFill>
                <a:latin typeface="Arial" panose="020B0604020202090204" pitchFamily="34" charset="0"/>
                <a:ea typeface="宋体" pitchFamily="2" charset="-122"/>
              </a:endParaRPr>
            </a:p>
            <a:p>
              <a:pPr algn="ctr">
                <a:spcBef>
                  <a:spcPct val="0"/>
                </a:spcBef>
              </a:pPr>
              <a:endParaRPr lang="zh-CN" altLang="en-US">
                <a:latin typeface="Times New Roman" panose="02020503050405090304" pitchFamily="18" charset="0"/>
                <a:ea typeface="宋体" pitchFamily="2" charset="-122"/>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20162" name="标题 220161"/>
          <p:cNvSpPr>
            <a:spLocks noGrp="1"/>
          </p:cNvSpPr>
          <p:nvPr>
            <p:ph type="title"/>
          </p:nvPr>
        </p:nvSpPr>
        <p:spPr/>
        <p:txBody>
          <a:bodyPr anchor="ctr" anchorCtr="0"/>
          <a:p>
            <a:r>
              <a:rPr lang="zh-CN" altLang="en-US" dirty="0"/>
              <a:t>顶级域和权威服务器</a:t>
            </a:r>
            <a:endParaRPr lang="en-US" altLang="zh-CN"/>
          </a:p>
        </p:txBody>
      </p:sp>
      <p:sp>
        <p:nvSpPr>
          <p:cNvPr id="220163" name="文本占位符 220162"/>
          <p:cNvSpPr>
            <a:spLocks noGrp="1"/>
          </p:cNvSpPr>
          <p:nvPr>
            <p:ph type="body" idx="1"/>
          </p:nvPr>
        </p:nvSpPr>
        <p:spPr>
          <a:xfrm>
            <a:off x="533400" y="1600200"/>
            <a:ext cx="8159750" cy="4648200"/>
          </a:xfrm>
        </p:spPr>
        <p:txBody>
          <a:bodyPr/>
          <a:p>
            <a:pPr>
              <a:lnSpc>
                <a:spcPct val="90000"/>
              </a:lnSpc>
            </a:pPr>
            <a:r>
              <a:rPr lang="zh-CN" altLang="en-US" dirty="0">
                <a:solidFill>
                  <a:srgbClr val="FF0000"/>
                </a:solidFill>
              </a:rPr>
              <a:t>顶级域</a:t>
            </a:r>
            <a:r>
              <a:rPr lang="en-US" altLang="zh-CN">
                <a:solidFill>
                  <a:srgbClr val="FF0000"/>
                </a:solidFill>
              </a:rPr>
              <a:t>(TLD)</a:t>
            </a:r>
            <a:r>
              <a:rPr lang="zh-CN" altLang="en-US" dirty="0">
                <a:solidFill>
                  <a:srgbClr val="FF0000"/>
                </a:solidFill>
              </a:rPr>
              <a:t>服务器</a:t>
            </a:r>
            <a:r>
              <a:rPr lang="en-US" altLang="zh-CN">
                <a:solidFill>
                  <a:srgbClr val="FF0000"/>
                </a:solidFill>
              </a:rPr>
              <a:t>:</a:t>
            </a:r>
            <a:r>
              <a:rPr lang="en-US" altLang="zh-CN"/>
              <a:t> </a:t>
            </a:r>
            <a:r>
              <a:rPr lang="zh-CN" altLang="en-US" dirty="0"/>
              <a:t>负责</a:t>
            </a:r>
            <a:r>
              <a:rPr lang="en-US" altLang="zh-CN"/>
              <a:t>com, org, net, </a:t>
            </a:r>
            <a:r>
              <a:rPr lang="en-US" altLang="zh-CN" err="1"/>
              <a:t>edu</a:t>
            </a:r>
            <a:r>
              <a:rPr lang="zh-CN" altLang="en-US" dirty="0"/>
              <a:t>等，以及所有顶级国家域 </a:t>
            </a:r>
            <a:r>
              <a:rPr lang="en-US" altLang="zh-CN" err="1"/>
              <a:t>uk</a:t>
            </a:r>
            <a:r>
              <a:rPr lang="en-US" altLang="zh-CN"/>
              <a:t>, fr, ca, </a:t>
            </a:r>
            <a:r>
              <a:rPr lang="en-US" altLang="zh-CN" err="1"/>
              <a:t>jp</a:t>
            </a:r>
            <a:r>
              <a:rPr lang="en-US" altLang="zh-CN"/>
              <a:t>.</a:t>
            </a:r>
            <a:endParaRPr lang="en-US" altLang="zh-CN"/>
          </a:p>
          <a:p>
            <a:pPr lvl="1">
              <a:lnSpc>
                <a:spcPct val="90000"/>
              </a:lnSpc>
            </a:pPr>
            <a:r>
              <a:rPr lang="en-US" altLang="zh-CN"/>
              <a:t>Network Solutions</a:t>
            </a:r>
            <a:r>
              <a:rPr lang="zh-CN" altLang="en-US" dirty="0"/>
              <a:t>维护</a:t>
            </a:r>
            <a:r>
              <a:rPr lang="en-US" altLang="zh-CN"/>
              <a:t>com</a:t>
            </a:r>
            <a:r>
              <a:rPr lang="zh-CN" altLang="en-US" dirty="0"/>
              <a:t>顶级域服务器 </a:t>
            </a:r>
            <a:endParaRPr lang="zh-CN" altLang="en-US" dirty="0"/>
          </a:p>
          <a:p>
            <a:pPr lvl="1">
              <a:lnSpc>
                <a:spcPct val="90000"/>
              </a:lnSpc>
            </a:pPr>
            <a:r>
              <a:rPr lang="en-US" altLang="zh-CN" err="1"/>
              <a:t>Educause</a:t>
            </a:r>
            <a:r>
              <a:rPr lang="zh-CN" altLang="en-US" dirty="0"/>
              <a:t>维护 </a:t>
            </a:r>
            <a:r>
              <a:rPr lang="en-US" altLang="zh-CN" err="1"/>
              <a:t>edu</a:t>
            </a:r>
            <a:r>
              <a:rPr lang="zh-CN" altLang="en-US" dirty="0"/>
              <a:t>顶级域服务器 </a:t>
            </a:r>
            <a:endParaRPr lang="en-US" altLang="zh-CN"/>
          </a:p>
          <a:p>
            <a:pPr>
              <a:lnSpc>
                <a:spcPct val="90000"/>
              </a:lnSpc>
            </a:pPr>
            <a:r>
              <a:rPr lang="zh-CN" altLang="en-US" dirty="0">
                <a:solidFill>
                  <a:srgbClr val="FF0000"/>
                </a:solidFill>
              </a:rPr>
              <a:t>权威</a:t>
            </a:r>
            <a:r>
              <a:rPr lang="en-US" altLang="zh-CN">
                <a:solidFill>
                  <a:srgbClr val="FF0000"/>
                </a:solidFill>
              </a:rPr>
              <a:t>DNS</a:t>
            </a:r>
            <a:r>
              <a:rPr lang="zh-CN" altLang="en-US" dirty="0">
                <a:solidFill>
                  <a:srgbClr val="FF0000"/>
                </a:solidFill>
              </a:rPr>
              <a:t>服务器</a:t>
            </a:r>
            <a:r>
              <a:rPr lang="en-US" altLang="zh-CN">
                <a:solidFill>
                  <a:srgbClr val="FF0000"/>
                </a:solidFill>
              </a:rPr>
              <a:t>:</a:t>
            </a:r>
            <a:r>
              <a:rPr lang="en-US" altLang="zh-CN"/>
              <a:t> </a:t>
            </a:r>
            <a:r>
              <a:rPr lang="zh-CN" altLang="en-US" dirty="0"/>
              <a:t>组织的</a:t>
            </a:r>
            <a:r>
              <a:rPr lang="en-US" altLang="zh-CN"/>
              <a:t>DNS </a:t>
            </a:r>
            <a:r>
              <a:rPr lang="zh-CN" altLang="en-US" dirty="0"/>
              <a:t>服务器为组织的服务器</a:t>
            </a:r>
            <a:r>
              <a:rPr lang="en-US" altLang="zh-CN"/>
              <a:t>(</a:t>
            </a:r>
            <a:r>
              <a:rPr lang="zh-CN" altLang="en-US" dirty="0"/>
              <a:t>如</a:t>
            </a:r>
            <a:r>
              <a:rPr lang="en-US" altLang="zh-CN"/>
              <a:t>Web</a:t>
            </a:r>
            <a:r>
              <a:rPr lang="zh-CN" altLang="en-US" dirty="0"/>
              <a:t>和电子邮件</a:t>
            </a:r>
            <a:r>
              <a:rPr lang="en-US" altLang="zh-CN"/>
              <a:t>)</a:t>
            </a:r>
            <a:r>
              <a:rPr lang="zh-CN" altLang="en-US" dirty="0"/>
              <a:t>提供对</a:t>
            </a:r>
            <a:r>
              <a:rPr lang="en-US" altLang="zh-CN"/>
              <a:t>IP</a:t>
            </a:r>
            <a:r>
              <a:rPr lang="zh-CN" altLang="en-US" dirty="0"/>
              <a:t>映射的权威主机名 </a:t>
            </a:r>
            <a:endParaRPr lang="en-US" altLang="zh-CN"/>
          </a:p>
          <a:p>
            <a:pPr lvl="1">
              <a:lnSpc>
                <a:spcPct val="90000"/>
              </a:lnSpc>
            </a:pPr>
            <a:r>
              <a:rPr lang="zh-CN" altLang="en-US" dirty="0"/>
              <a:t>能够由组织或服务提供商维护</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21186" name="标题 221185"/>
          <p:cNvSpPr>
            <a:spLocks noGrp="1"/>
          </p:cNvSpPr>
          <p:nvPr>
            <p:ph type="title"/>
          </p:nvPr>
        </p:nvSpPr>
        <p:spPr/>
        <p:txBody>
          <a:bodyPr anchor="ctr" anchorCtr="0"/>
          <a:p>
            <a:r>
              <a:rPr lang="zh-CN" altLang="en-US" dirty="0"/>
              <a:t>本地名字服务器</a:t>
            </a:r>
            <a:endParaRPr lang="zh-CN" altLang="en-US" dirty="0"/>
          </a:p>
        </p:txBody>
      </p:sp>
      <p:sp>
        <p:nvSpPr>
          <p:cNvPr id="221187" name="文本占位符 221186"/>
          <p:cNvSpPr>
            <a:spLocks noGrp="1"/>
          </p:cNvSpPr>
          <p:nvPr>
            <p:ph type="body" idx="1"/>
          </p:nvPr>
        </p:nvSpPr>
        <p:spPr/>
        <p:txBody>
          <a:bodyPr/>
          <a:p>
            <a:r>
              <a:rPr lang="zh-CN" altLang="en-US" dirty="0"/>
              <a:t>并不严格属于等级结构</a:t>
            </a:r>
            <a:endParaRPr lang="zh-CN" altLang="en-US" dirty="0"/>
          </a:p>
          <a:p>
            <a:r>
              <a:rPr lang="zh-CN" altLang="en-US" dirty="0"/>
              <a:t>每个</a:t>
            </a:r>
            <a:r>
              <a:rPr lang="en-US" altLang="zh-CN"/>
              <a:t>ISP(</a:t>
            </a:r>
            <a:r>
              <a:rPr lang="zh-CN" altLang="en-US" dirty="0"/>
              <a:t>住宅</a:t>
            </a:r>
            <a:r>
              <a:rPr lang="en-US" altLang="zh-CN"/>
              <a:t>ISP</a:t>
            </a:r>
            <a:r>
              <a:rPr lang="zh-CN" altLang="en-US" dirty="0"/>
              <a:t>、公司、大学</a:t>
            </a:r>
            <a:r>
              <a:rPr lang="en-US" altLang="zh-CN"/>
              <a:t>)</a:t>
            </a:r>
            <a:r>
              <a:rPr lang="zh-CN" altLang="en-US" dirty="0"/>
              <a:t>有一个</a:t>
            </a:r>
            <a:endParaRPr lang="zh-CN" altLang="en-US" dirty="0"/>
          </a:p>
          <a:p>
            <a:pPr lvl="1"/>
            <a:r>
              <a:rPr lang="zh-CN" altLang="en-US" dirty="0"/>
              <a:t>也称为“默认名字服务器”</a:t>
            </a:r>
            <a:endParaRPr lang="en-US" altLang="zh-CN"/>
          </a:p>
          <a:p>
            <a:r>
              <a:rPr lang="zh-CN" altLang="en-US" dirty="0"/>
              <a:t>当主机发出</a:t>
            </a:r>
            <a:r>
              <a:rPr lang="en-US" altLang="zh-CN"/>
              <a:t>DNS</a:t>
            </a:r>
            <a:r>
              <a:rPr lang="zh-CN" altLang="en-US" dirty="0"/>
              <a:t>请求时，请求被发送到其本地名字服务器</a:t>
            </a:r>
            <a:endParaRPr lang="en-US" altLang="zh-CN"/>
          </a:p>
          <a:p>
            <a:pPr lvl="1"/>
            <a:r>
              <a:rPr lang="zh-CN" altLang="en-US" dirty="0"/>
              <a:t>作为代理，将请求转发到等级结构</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graphicFrame>
        <p:nvGraphicFramePr>
          <p:cNvPr id="202756" name="对象 202755"/>
          <p:cNvGraphicFramePr/>
          <p:nvPr/>
        </p:nvGraphicFramePr>
        <p:xfrm>
          <a:off x="4989513" y="4303713"/>
          <a:ext cx="833437" cy="638175"/>
        </p:xfrm>
        <a:graphic>
          <a:graphicData uri="http://schemas.openxmlformats.org/presentationml/2006/ole">
            <mc:AlternateContent xmlns:mc="http://schemas.openxmlformats.org/markup-compatibility/2006">
              <mc:Choice xmlns:v="urn:schemas-microsoft-com:vml" Requires="v">
                <p:oleObj spid="_x0000_s3116" name="" r:id="rId1" imgW="1305560" imgH="1082675" progId="MS_ClipArt_Gallery.2">
                  <p:embed/>
                </p:oleObj>
              </mc:Choice>
              <mc:Fallback>
                <p:oleObj name="" r:id="rId1" imgW="1305560" imgH="1082675" progId="MS_ClipArt_Gallery.2">
                  <p:embed/>
                  <p:pic>
                    <p:nvPicPr>
                      <p:cNvPr id="0" name="图片 3115"/>
                      <p:cNvPicPr/>
                      <p:nvPr/>
                    </p:nvPicPr>
                    <p:blipFill>
                      <a:blip r:embed="rId2"/>
                      <a:stretch>
                        <a:fillRect/>
                      </a:stretch>
                    </p:blipFill>
                    <p:spPr>
                      <a:xfrm>
                        <a:off x="4989513" y="4303713"/>
                        <a:ext cx="833437" cy="638175"/>
                      </a:xfrm>
                      <a:prstGeom prst="rect">
                        <a:avLst/>
                      </a:prstGeom>
                      <a:noFill/>
                      <a:ln w="38100">
                        <a:noFill/>
                        <a:miter/>
                      </a:ln>
                    </p:spPr>
                  </p:pic>
                </p:oleObj>
              </mc:Fallback>
            </mc:AlternateContent>
          </a:graphicData>
        </a:graphic>
      </p:graphicFrame>
      <p:sp>
        <p:nvSpPr>
          <p:cNvPr id="202757" name="文本框 202756"/>
          <p:cNvSpPr txBox="1"/>
          <p:nvPr/>
        </p:nvSpPr>
        <p:spPr>
          <a:xfrm>
            <a:off x="4254500" y="4862513"/>
            <a:ext cx="1651000" cy="611187"/>
          </a:xfrm>
          <a:prstGeom prst="rect">
            <a:avLst/>
          </a:prstGeom>
          <a:noFill/>
          <a:ln w="9525">
            <a:noFill/>
          </a:ln>
        </p:spPr>
        <p:txBody>
          <a:bodyPr wrap="none" anchor="t" anchorCtr="0">
            <a:spAutoFit/>
          </a:bodyPr>
          <a:p>
            <a:pPr algn="ctr">
              <a:spcBef>
                <a:spcPct val="0"/>
              </a:spcBef>
            </a:pPr>
            <a:r>
              <a:rPr lang="zh-CN" altLang="en-US" sz="1800" dirty="0">
                <a:latin typeface="Comic Sans MS" panose="030F0902030302020204" pitchFamily="66" charset="0"/>
                <a:ea typeface="宋体" pitchFamily="2" charset="-122"/>
              </a:rPr>
              <a:t>请求主机</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cis.poly.edu</a:t>
            </a:r>
            <a:endParaRPr lang="en-US" altLang="zh-CN" sz="1600">
              <a:latin typeface="Times New Roman" panose="02020503050405090304" pitchFamily="18" charset="0"/>
              <a:ea typeface="宋体" pitchFamily="2" charset="-122"/>
            </a:endParaRPr>
          </a:p>
        </p:txBody>
      </p:sp>
      <p:sp>
        <p:nvSpPr>
          <p:cNvPr id="202758" name="文本框 202757"/>
          <p:cNvSpPr txBox="1"/>
          <p:nvPr/>
        </p:nvSpPr>
        <p:spPr>
          <a:xfrm>
            <a:off x="6483350" y="5670550"/>
            <a:ext cx="2262188" cy="336550"/>
          </a:xfrm>
          <a:prstGeom prst="rect">
            <a:avLst/>
          </a:prstGeom>
          <a:noFill/>
          <a:ln w="9525">
            <a:noFill/>
          </a:ln>
        </p:spPr>
        <p:txBody>
          <a:bodyPr wrap="none" anchor="t" anchorCtr="0">
            <a:spAutoFit/>
          </a:bodyPr>
          <a:p>
            <a:pPr algn="ctr">
              <a:spcBef>
                <a:spcPct val="0"/>
              </a:spcBef>
            </a:pPr>
            <a:r>
              <a:rPr lang="en-US" altLang="zh-CN" sz="1600" b="1" err="1">
                <a:latin typeface="Courier New" panose="02070409020205090404" pitchFamily="49" charset="0"/>
                <a:ea typeface="宋体" pitchFamily="2" charset="-122"/>
              </a:rPr>
              <a:t>gaia.cs.umass.edu</a:t>
            </a:r>
            <a:endParaRPr lang="en-US" altLang="zh-CN" sz="1600">
              <a:latin typeface="Times New Roman" panose="02020503050405090304" pitchFamily="18" charset="0"/>
              <a:ea typeface="宋体" pitchFamily="2" charset="-122"/>
            </a:endParaRPr>
          </a:p>
        </p:txBody>
      </p:sp>
      <p:graphicFrame>
        <p:nvGraphicFramePr>
          <p:cNvPr id="202759" name="对象 202758"/>
          <p:cNvGraphicFramePr/>
          <p:nvPr/>
        </p:nvGraphicFramePr>
        <p:xfrm>
          <a:off x="7113588" y="5103813"/>
          <a:ext cx="833437" cy="638175"/>
        </p:xfrm>
        <a:graphic>
          <a:graphicData uri="http://schemas.openxmlformats.org/presentationml/2006/ole">
            <mc:AlternateContent xmlns:mc="http://schemas.openxmlformats.org/markup-compatibility/2006">
              <mc:Choice xmlns:v="urn:schemas-microsoft-com:vml" Requires="v">
                <p:oleObj spid="_x0000_s3117" name="" r:id="rId3" imgW="1305560" imgH="1082675" progId="MS_ClipArt_Gallery.2">
                  <p:embed/>
                </p:oleObj>
              </mc:Choice>
              <mc:Fallback>
                <p:oleObj name="" r:id="rId3" imgW="1305560" imgH="1082675" progId="MS_ClipArt_Gallery.2">
                  <p:embed/>
                  <p:pic>
                    <p:nvPicPr>
                      <p:cNvPr id="0" name="图片 3116"/>
                      <p:cNvPicPr/>
                      <p:nvPr/>
                    </p:nvPicPr>
                    <p:blipFill>
                      <a:blip r:embed="rId2"/>
                      <a:stretch>
                        <a:fillRect/>
                      </a:stretch>
                    </p:blipFill>
                    <p:spPr>
                      <a:xfrm>
                        <a:off x="7113588" y="5103813"/>
                        <a:ext cx="833437" cy="638175"/>
                      </a:xfrm>
                      <a:prstGeom prst="rect">
                        <a:avLst/>
                      </a:prstGeom>
                      <a:noFill/>
                      <a:ln w="38100">
                        <a:noFill/>
                        <a:miter/>
                      </a:ln>
                    </p:spPr>
                  </p:pic>
                </p:oleObj>
              </mc:Fallback>
            </mc:AlternateContent>
          </a:graphicData>
        </a:graphic>
      </p:graphicFrame>
      <p:grpSp>
        <p:nvGrpSpPr>
          <p:cNvPr id="202760" name="组合 202759"/>
          <p:cNvGrpSpPr/>
          <p:nvPr/>
        </p:nvGrpSpPr>
        <p:grpSpPr>
          <a:xfrm>
            <a:off x="5237163" y="2228850"/>
            <a:ext cx="369887" cy="657225"/>
            <a:chOff x="4180" y="783"/>
            <a:chExt cx="150" cy="307"/>
          </a:xfrm>
        </p:grpSpPr>
        <p:sp>
          <p:nvSpPr>
            <p:cNvPr id="202761" name="平行四边形 202760"/>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2762" name="矩形 202761"/>
            <p:cNvSpPr/>
            <p:nvPr/>
          </p:nvSpPr>
          <p:spPr>
            <a:xfrm>
              <a:off x="4256" y="785"/>
              <a:ext cx="69" cy="236"/>
            </a:xfrm>
            <a:prstGeom prst="rect">
              <a:avLst/>
            </a:prstGeom>
            <a:solidFill>
              <a:srgbClr val="33CCCC"/>
            </a:solidFill>
            <a:ln w="9525">
              <a:noFill/>
            </a:ln>
          </p:spPr>
          <p:txBody>
            <a:bodyPr/>
            <a:p>
              <a:endParaRPr lang="zh-CN" altLang="en-US"/>
            </a:p>
          </p:txBody>
        </p:sp>
        <p:sp>
          <p:nvSpPr>
            <p:cNvPr id="202763" name="矩形 20276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64" name="平行四边形 20276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65" name="直接连接符 20276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2766" name="直接连接符 20276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2767" name="矩形 20276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2768" name="矩形 202767"/>
            <p:cNvSpPr/>
            <p:nvPr/>
          </p:nvSpPr>
          <p:spPr>
            <a:xfrm>
              <a:off x="4202" y="924"/>
              <a:ext cx="48" cy="48"/>
            </a:xfrm>
            <a:prstGeom prst="rect">
              <a:avLst/>
            </a:prstGeom>
            <a:solidFill>
              <a:schemeClr val="bg1"/>
            </a:solidFill>
            <a:ln w="9525">
              <a:noFill/>
            </a:ln>
          </p:spPr>
          <p:txBody>
            <a:bodyPr/>
            <a:p>
              <a:endParaRPr lang="zh-CN" altLang="en-US"/>
            </a:p>
          </p:txBody>
        </p:sp>
      </p:grpSp>
      <p:sp>
        <p:nvSpPr>
          <p:cNvPr id="202769" name="文本框 202768"/>
          <p:cNvSpPr txBox="1"/>
          <p:nvPr/>
        </p:nvSpPr>
        <p:spPr>
          <a:xfrm>
            <a:off x="5791200" y="481013"/>
            <a:ext cx="2011363" cy="366712"/>
          </a:xfrm>
          <a:prstGeom prst="rect">
            <a:avLst/>
          </a:prstGeom>
          <a:noFill/>
          <a:ln w="9525">
            <a:noFill/>
          </a:ln>
        </p:spPr>
        <p:txBody>
          <a:bodyPr>
            <a:spAutoFit/>
          </a:bodyPr>
          <a:p>
            <a:pPr algn="ctr">
              <a:spcBef>
                <a:spcPct val="0"/>
              </a:spcBef>
            </a:pPr>
            <a:r>
              <a:rPr lang="zh-CN" altLang="en-US" sz="1800" dirty="0">
                <a:latin typeface="Comic Sans MS" panose="030F0902030302020204" pitchFamily="66" charset="0"/>
                <a:ea typeface="宋体" pitchFamily="2" charset="-122"/>
              </a:rPr>
              <a:t>根</a:t>
            </a:r>
            <a:r>
              <a:rPr lang="en-US" altLang="zh-CN" sz="1800">
                <a:latin typeface="Comic Sans MS" panose="030F0902030302020204" pitchFamily="66" charset="0"/>
                <a:ea typeface="宋体" pitchFamily="2" charset="-122"/>
              </a:rPr>
              <a:t>DNS </a:t>
            </a:r>
            <a:r>
              <a:rPr lang="zh-CN" altLang="en-US" sz="1800" dirty="0">
                <a:latin typeface="Comic Sans MS" panose="030F0902030302020204" pitchFamily="66" charset="0"/>
                <a:ea typeface="宋体" pitchFamily="2" charset="-122"/>
              </a:rPr>
              <a:t>服务器</a:t>
            </a:r>
            <a:endParaRPr lang="zh-CN" altLang="en-US" sz="1600" dirty="0">
              <a:latin typeface="Times New Roman" panose="02020503050405090304" pitchFamily="18" charset="0"/>
              <a:ea typeface="宋体" pitchFamily="2" charset="-122"/>
            </a:endParaRPr>
          </a:p>
        </p:txBody>
      </p:sp>
      <p:sp>
        <p:nvSpPr>
          <p:cNvPr id="202770" name="直接连接符 202769"/>
          <p:cNvSpPr/>
          <p:nvPr/>
        </p:nvSpPr>
        <p:spPr>
          <a:xfrm flipH="1" flipV="1">
            <a:off x="5286375" y="2916238"/>
            <a:ext cx="0" cy="1314450"/>
          </a:xfrm>
          <a:prstGeom prst="line">
            <a:avLst/>
          </a:prstGeom>
          <a:ln w="28575" cap="flat" cmpd="sng">
            <a:solidFill>
              <a:srgbClr val="FF0000"/>
            </a:solidFill>
            <a:prstDash val="solid"/>
            <a:headEnd type="none" w="med" len="med"/>
            <a:tailEnd type="triangle" w="med" len="med"/>
          </a:ln>
        </p:spPr>
      </p:sp>
      <p:sp>
        <p:nvSpPr>
          <p:cNvPr id="202771" name="直接连接符 202770"/>
          <p:cNvSpPr/>
          <p:nvPr/>
        </p:nvSpPr>
        <p:spPr>
          <a:xfrm flipV="1">
            <a:off x="5400675" y="1220788"/>
            <a:ext cx="914400" cy="971550"/>
          </a:xfrm>
          <a:prstGeom prst="line">
            <a:avLst/>
          </a:prstGeom>
          <a:ln w="28575" cap="flat" cmpd="sng">
            <a:solidFill>
              <a:srgbClr val="FF0000"/>
            </a:solidFill>
            <a:prstDash val="solid"/>
            <a:headEnd type="none" w="med" len="med"/>
            <a:tailEnd type="triangle" w="med" len="med"/>
          </a:ln>
        </p:spPr>
      </p:sp>
      <p:sp>
        <p:nvSpPr>
          <p:cNvPr id="202772" name="直接连接符 202771"/>
          <p:cNvSpPr/>
          <p:nvPr/>
        </p:nvSpPr>
        <p:spPr>
          <a:xfrm flipV="1">
            <a:off x="5686425" y="2382838"/>
            <a:ext cx="1485900" cy="9525"/>
          </a:xfrm>
          <a:prstGeom prst="line">
            <a:avLst/>
          </a:prstGeom>
          <a:ln w="28575" cap="flat" cmpd="sng">
            <a:solidFill>
              <a:srgbClr val="FF0000"/>
            </a:solidFill>
            <a:prstDash val="solid"/>
            <a:headEnd type="none" w="med" len="med"/>
            <a:tailEnd type="triangle" w="med" len="med"/>
          </a:ln>
        </p:spPr>
      </p:sp>
      <p:sp>
        <p:nvSpPr>
          <p:cNvPr id="202773" name="直接连接符 202772"/>
          <p:cNvSpPr/>
          <p:nvPr/>
        </p:nvSpPr>
        <p:spPr>
          <a:xfrm flipH="1" flipV="1">
            <a:off x="5686425" y="2554288"/>
            <a:ext cx="1419225" cy="0"/>
          </a:xfrm>
          <a:prstGeom prst="line">
            <a:avLst/>
          </a:prstGeom>
          <a:ln w="28575" cap="flat" cmpd="sng">
            <a:solidFill>
              <a:srgbClr val="FF0000"/>
            </a:solidFill>
            <a:prstDash val="solid"/>
            <a:headEnd type="none" w="med" len="med"/>
            <a:tailEnd type="triangle" w="med" len="med"/>
          </a:ln>
        </p:spPr>
      </p:sp>
      <p:sp>
        <p:nvSpPr>
          <p:cNvPr id="202774" name="直接连接符 202773"/>
          <p:cNvSpPr/>
          <p:nvPr/>
        </p:nvSpPr>
        <p:spPr>
          <a:xfrm flipH="1">
            <a:off x="5610225" y="1449388"/>
            <a:ext cx="733425" cy="762000"/>
          </a:xfrm>
          <a:prstGeom prst="line">
            <a:avLst/>
          </a:prstGeom>
          <a:ln w="28575" cap="flat" cmpd="sng">
            <a:solidFill>
              <a:srgbClr val="FF0000"/>
            </a:solidFill>
            <a:prstDash val="solid"/>
            <a:headEnd type="none" w="med" len="med"/>
            <a:tailEnd type="triangle" w="med" len="med"/>
          </a:ln>
        </p:spPr>
      </p:sp>
      <p:sp>
        <p:nvSpPr>
          <p:cNvPr id="202775" name="直接连接符 202774"/>
          <p:cNvSpPr/>
          <p:nvPr/>
        </p:nvSpPr>
        <p:spPr>
          <a:xfrm>
            <a:off x="5476875" y="2944813"/>
            <a:ext cx="9525" cy="1323975"/>
          </a:xfrm>
          <a:prstGeom prst="line">
            <a:avLst/>
          </a:prstGeom>
          <a:ln w="28575" cap="flat" cmpd="sng">
            <a:solidFill>
              <a:srgbClr val="FF0000"/>
            </a:solidFill>
            <a:prstDash val="solid"/>
            <a:headEnd type="none" w="med" len="med"/>
            <a:tailEnd type="triangle" w="med" len="med"/>
          </a:ln>
        </p:spPr>
      </p:sp>
      <p:grpSp>
        <p:nvGrpSpPr>
          <p:cNvPr id="202776" name="组合 202775"/>
          <p:cNvGrpSpPr/>
          <p:nvPr/>
        </p:nvGrpSpPr>
        <p:grpSpPr>
          <a:xfrm>
            <a:off x="4178300" y="3062288"/>
            <a:ext cx="1901825" cy="611187"/>
            <a:chOff x="2830" y="2132"/>
            <a:chExt cx="1198" cy="385"/>
          </a:xfrm>
        </p:grpSpPr>
        <p:sp>
          <p:nvSpPr>
            <p:cNvPr id="202777" name="矩形 202776"/>
            <p:cNvSpPr/>
            <p:nvPr/>
          </p:nvSpPr>
          <p:spPr>
            <a:xfrm>
              <a:off x="2838" y="2178"/>
              <a:ext cx="1182" cy="300"/>
            </a:xfrm>
            <a:prstGeom prst="rect">
              <a:avLst/>
            </a:prstGeom>
            <a:solidFill>
              <a:schemeClr val="bg1"/>
            </a:solidFill>
            <a:ln w="9525">
              <a:noFill/>
            </a:ln>
          </p:spPr>
          <p:txBody>
            <a:bodyPr/>
            <a:p>
              <a:endParaRPr lang="zh-CN" altLang="en-US"/>
            </a:p>
          </p:txBody>
        </p:sp>
        <p:sp>
          <p:nvSpPr>
            <p:cNvPr id="202778" name="文本框 202777"/>
            <p:cNvSpPr txBox="1"/>
            <p:nvPr/>
          </p:nvSpPr>
          <p:spPr>
            <a:xfrm>
              <a:off x="2830" y="2132"/>
              <a:ext cx="1198" cy="385"/>
            </a:xfrm>
            <a:prstGeom prst="rect">
              <a:avLst/>
            </a:prstGeom>
            <a:noFill/>
            <a:ln w="9525">
              <a:noFill/>
            </a:ln>
          </p:spPr>
          <p:txBody>
            <a:bodyPr wrap="none" anchor="t" anchorCtr="0">
              <a:spAutoFit/>
            </a:bodyPr>
            <a:p>
              <a:pPr algn="ctr">
                <a:spcBef>
                  <a:spcPct val="0"/>
                </a:spcBef>
              </a:pPr>
              <a:r>
                <a:rPr lang="zh-CN" altLang="en-US" sz="1800" dirty="0">
                  <a:latin typeface="Comic Sans MS" panose="030F0902030302020204" pitchFamily="66" charset="0"/>
                  <a:ea typeface="宋体" pitchFamily="2" charset="-122"/>
                </a:rPr>
                <a:t>本地</a:t>
              </a:r>
              <a:r>
                <a:rPr lang="en-US" altLang="zh-CN" sz="1800">
                  <a:latin typeface="Comic Sans MS" panose="030F0902030302020204" pitchFamily="66" charset="0"/>
                  <a:ea typeface="宋体" pitchFamily="2" charset="-122"/>
                </a:rPr>
                <a:t>DNS </a:t>
              </a:r>
              <a:r>
                <a:rPr lang="zh-CN" altLang="en-US" sz="18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dns.poly.edu</a:t>
              </a:r>
              <a:endParaRPr lang="en-US" altLang="zh-CN" sz="1600">
                <a:latin typeface="Times New Roman" panose="02020503050405090304" pitchFamily="18" charset="0"/>
                <a:ea typeface="宋体" pitchFamily="2" charset="-122"/>
              </a:endParaRPr>
            </a:p>
          </p:txBody>
        </p:sp>
      </p:grpSp>
      <p:sp>
        <p:nvSpPr>
          <p:cNvPr id="202779" name="文本框 202778"/>
          <p:cNvSpPr txBox="1"/>
          <p:nvPr/>
        </p:nvSpPr>
        <p:spPr>
          <a:xfrm>
            <a:off x="4997450" y="3771900"/>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1</a:t>
            </a:r>
            <a:endParaRPr lang="en-US" altLang="zh-CN">
              <a:latin typeface="Times New Roman" panose="02020503050405090304" pitchFamily="18" charset="0"/>
              <a:ea typeface="宋体" pitchFamily="2" charset="-122"/>
            </a:endParaRPr>
          </a:p>
        </p:txBody>
      </p:sp>
      <p:sp>
        <p:nvSpPr>
          <p:cNvPr id="202780" name="文本框 202779"/>
          <p:cNvSpPr txBox="1"/>
          <p:nvPr/>
        </p:nvSpPr>
        <p:spPr>
          <a:xfrm>
            <a:off x="5540375" y="1438275"/>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2</a:t>
            </a:r>
            <a:endParaRPr lang="en-US" altLang="zh-CN">
              <a:latin typeface="Times New Roman" panose="02020503050405090304" pitchFamily="18" charset="0"/>
              <a:ea typeface="宋体" pitchFamily="2" charset="-122"/>
            </a:endParaRPr>
          </a:p>
        </p:txBody>
      </p:sp>
      <p:sp>
        <p:nvSpPr>
          <p:cNvPr id="202781" name="文本框 202780"/>
          <p:cNvSpPr txBox="1"/>
          <p:nvPr/>
        </p:nvSpPr>
        <p:spPr>
          <a:xfrm>
            <a:off x="5978525" y="1676400"/>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3</a:t>
            </a:r>
            <a:endParaRPr lang="en-US" altLang="zh-CN">
              <a:latin typeface="Times New Roman" panose="02020503050405090304" pitchFamily="18" charset="0"/>
              <a:ea typeface="宋体" pitchFamily="2" charset="-122"/>
            </a:endParaRPr>
          </a:p>
        </p:txBody>
      </p:sp>
      <p:sp>
        <p:nvSpPr>
          <p:cNvPr id="202782" name="文本框 202781"/>
          <p:cNvSpPr txBox="1"/>
          <p:nvPr/>
        </p:nvSpPr>
        <p:spPr>
          <a:xfrm>
            <a:off x="6292850" y="2085975"/>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4</a:t>
            </a:r>
            <a:endParaRPr lang="en-US" altLang="zh-CN">
              <a:latin typeface="Times New Roman" panose="02020503050405090304" pitchFamily="18" charset="0"/>
              <a:ea typeface="宋体" pitchFamily="2" charset="-122"/>
            </a:endParaRPr>
          </a:p>
        </p:txBody>
      </p:sp>
      <p:sp>
        <p:nvSpPr>
          <p:cNvPr id="202783" name="文本框 202782"/>
          <p:cNvSpPr txBox="1"/>
          <p:nvPr/>
        </p:nvSpPr>
        <p:spPr>
          <a:xfrm>
            <a:off x="6323013" y="2573338"/>
            <a:ext cx="311150" cy="366712"/>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5</a:t>
            </a:r>
            <a:endParaRPr lang="en-US" altLang="zh-CN">
              <a:latin typeface="Times New Roman" panose="02020503050405090304" pitchFamily="18" charset="0"/>
              <a:ea typeface="宋体" pitchFamily="2" charset="-122"/>
            </a:endParaRPr>
          </a:p>
        </p:txBody>
      </p:sp>
      <p:sp>
        <p:nvSpPr>
          <p:cNvPr id="202784" name="文本框 202783"/>
          <p:cNvSpPr txBox="1"/>
          <p:nvPr/>
        </p:nvSpPr>
        <p:spPr>
          <a:xfrm>
            <a:off x="6919913" y="3613150"/>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6</a:t>
            </a:r>
            <a:endParaRPr lang="en-US" altLang="zh-CN">
              <a:latin typeface="Times New Roman" panose="02020503050405090304" pitchFamily="18" charset="0"/>
              <a:ea typeface="宋体" pitchFamily="2" charset="-122"/>
            </a:endParaRPr>
          </a:p>
        </p:txBody>
      </p:sp>
      <p:grpSp>
        <p:nvGrpSpPr>
          <p:cNvPr id="202785" name="组合 202784"/>
          <p:cNvGrpSpPr/>
          <p:nvPr/>
        </p:nvGrpSpPr>
        <p:grpSpPr>
          <a:xfrm>
            <a:off x="6351588" y="809625"/>
            <a:ext cx="369887" cy="657225"/>
            <a:chOff x="4180" y="783"/>
            <a:chExt cx="150" cy="307"/>
          </a:xfrm>
        </p:grpSpPr>
        <p:sp>
          <p:nvSpPr>
            <p:cNvPr id="202786" name="平行四边形 20278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2787" name="矩形 202786"/>
            <p:cNvSpPr/>
            <p:nvPr/>
          </p:nvSpPr>
          <p:spPr>
            <a:xfrm>
              <a:off x="4256" y="785"/>
              <a:ext cx="69" cy="236"/>
            </a:xfrm>
            <a:prstGeom prst="rect">
              <a:avLst/>
            </a:prstGeom>
            <a:solidFill>
              <a:srgbClr val="33CCCC"/>
            </a:solidFill>
            <a:ln w="9525">
              <a:noFill/>
            </a:ln>
          </p:spPr>
          <p:txBody>
            <a:bodyPr/>
            <a:p>
              <a:endParaRPr lang="zh-CN" altLang="en-US"/>
            </a:p>
          </p:txBody>
        </p:sp>
        <p:sp>
          <p:nvSpPr>
            <p:cNvPr id="202788" name="矩形 20278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89" name="平行四边形 20278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90" name="直接连接符 20278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2791" name="直接连接符 20279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2792" name="矩形 20279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2793" name="矩形 202792"/>
            <p:cNvSpPr/>
            <p:nvPr/>
          </p:nvSpPr>
          <p:spPr>
            <a:xfrm>
              <a:off x="4202" y="924"/>
              <a:ext cx="48" cy="48"/>
            </a:xfrm>
            <a:prstGeom prst="rect">
              <a:avLst/>
            </a:prstGeom>
            <a:solidFill>
              <a:schemeClr val="bg1"/>
            </a:solidFill>
            <a:ln w="9525">
              <a:noFill/>
            </a:ln>
          </p:spPr>
          <p:txBody>
            <a:bodyPr/>
            <a:p>
              <a:endParaRPr lang="zh-CN" altLang="en-US"/>
            </a:p>
          </p:txBody>
        </p:sp>
      </p:grpSp>
      <p:grpSp>
        <p:nvGrpSpPr>
          <p:cNvPr id="202794" name="组合 202793"/>
          <p:cNvGrpSpPr/>
          <p:nvPr/>
        </p:nvGrpSpPr>
        <p:grpSpPr>
          <a:xfrm>
            <a:off x="7180263" y="2238375"/>
            <a:ext cx="369887" cy="657225"/>
            <a:chOff x="4180" y="783"/>
            <a:chExt cx="150" cy="307"/>
          </a:xfrm>
        </p:grpSpPr>
        <p:sp>
          <p:nvSpPr>
            <p:cNvPr id="202795" name="平行四边形 202794"/>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2796" name="矩形 202795"/>
            <p:cNvSpPr/>
            <p:nvPr/>
          </p:nvSpPr>
          <p:spPr>
            <a:xfrm>
              <a:off x="4256" y="785"/>
              <a:ext cx="69" cy="236"/>
            </a:xfrm>
            <a:prstGeom prst="rect">
              <a:avLst/>
            </a:prstGeom>
            <a:solidFill>
              <a:srgbClr val="33CCCC"/>
            </a:solidFill>
            <a:ln w="9525">
              <a:noFill/>
            </a:ln>
          </p:spPr>
          <p:txBody>
            <a:bodyPr/>
            <a:p>
              <a:endParaRPr lang="zh-CN" altLang="en-US"/>
            </a:p>
          </p:txBody>
        </p:sp>
        <p:sp>
          <p:nvSpPr>
            <p:cNvPr id="202797" name="矩形 20279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98" name="平行四边形 20279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799" name="直接连接符 20279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2800" name="直接连接符 20279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2801" name="矩形 20280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2802" name="矩形 202801"/>
            <p:cNvSpPr/>
            <p:nvPr/>
          </p:nvSpPr>
          <p:spPr>
            <a:xfrm>
              <a:off x="4202" y="924"/>
              <a:ext cx="48" cy="48"/>
            </a:xfrm>
            <a:prstGeom prst="rect">
              <a:avLst/>
            </a:prstGeom>
            <a:solidFill>
              <a:schemeClr val="bg1"/>
            </a:solidFill>
            <a:ln w="9525">
              <a:noFill/>
            </a:ln>
          </p:spPr>
          <p:txBody>
            <a:bodyPr/>
            <a:p>
              <a:endParaRPr lang="zh-CN" altLang="en-US"/>
            </a:p>
          </p:txBody>
        </p:sp>
      </p:grpSp>
      <p:grpSp>
        <p:nvGrpSpPr>
          <p:cNvPr id="202803" name="组合 202802"/>
          <p:cNvGrpSpPr/>
          <p:nvPr/>
        </p:nvGrpSpPr>
        <p:grpSpPr>
          <a:xfrm>
            <a:off x="7161213" y="3857625"/>
            <a:ext cx="369887" cy="657225"/>
            <a:chOff x="4180" y="783"/>
            <a:chExt cx="150" cy="307"/>
          </a:xfrm>
        </p:grpSpPr>
        <p:sp>
          <p:nvSpPr>
            <p:cNvPr id="202804" name="平行四边形 202803"/>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2805" name="矩形 202804"/>
            <p:cNvSpPr/>
            <p:nvPr/>
          </p:nvSpPr>
          <p:spPr>
            <a:xfrm>
              <a:off x="4256" y="785"/>
              <a:ext cx="69" cy="236"/>
            </a:xfrm>
            <a:prstGeom prst="rect">
              <a:avLst/>
            </a:prstGeom>
            <a:solidFill>
              <a:srgbClr val="33CCCC"/>
            </a:solidFill>
            <a:ln w="9525">
              <a:noFill/>
            </a:ln>
          </p:spPr>
          <p:txBody>
            <a:bodyPr/>
            <a:p>
              <a:endParaRPr lang="zh-CN" altLang="en-US"/>
            </a:p>
          </p:txBody>
        </p:sp>
        <p:sp>
          <p:nvSpPr>
            <p:cNvPr id="202806" name="矩形 202805"/>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807" name="平行四边形 202806"/>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2808" name="直接连接符 202807"/>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2809" name="直接连接符 202808"/>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2810" name="矩形 202809"/>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2811" name="矩形 202810"/>
            <p:cNvSpPr/>
            <p:nvPr/>
          </p:nvSpPr>
          <p:spPr>
            <a:xfrm>
              <a:off x="4202" y="924"/>
              <a:ext cx="48" cy="48"/>
            </a:xfrm>
            <a:prstGeom prst="rect">
              <a:avLst/>
            </a:prstGeom>
            <a:solidFill>
              <a:schemeClr val="bg1"/>
            </a:solidFill>
            <a:ln w="9525">
              <a:noFill/>
            </a:ln>
          </p:spPr>
          <p:txBody>
            <a:bodyPr/>
            <a:p>
              <a:endParaRPr lang="zh-CN" altLang="en-US"/>
            </a:p>
          </p:txBody>
        </p:sp>
      </p:grpSp>
      <p:sp>
        <p:nvSpPr>
          <p:cNvPr id="202812" name="文本框 202811"/>
          <p:cNvSpPr txBox="1"/>
          <p:nvPr/>
        </p:nvSpPr>
        <p:spPr>
          <a:xfrm>
            <a:off x="6481763" y="4429125"/>
            <a:ext cx="2139950" cy="581025"/>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权威 </a:t>
            </a:r>
            <a:r>
              <a:rPr lang="en-US" altLang="zh-CN" sz="1600">
                <a:latin typeface="Comic Sans MS" panose="030F0902030302020204" pitchFamily="66" charset="0"/>
                <a:ea typeface="宋体" pitchFamily="2" charset="-122"/>
              </a:rPr>
              <a:t>DNS </a:t>
            </a: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dns.cs.umass.edu</a:t>
            </a:r>
            <a:endParaRPr lang="en-US" altLang="zh-CN" sz="1600">
              <a:latin typeface="Times New Roman" panose="02020503050405090304" pitchFamily="18" charset="0"/>
              <a:ea typeface="宋体" pitchFamily="2" charset="-122"/>
            </a:endParaRPr>
          </a:p>
        </p:txBody>
      </p:sp>
      <p:sp>
        <p:nvSpPr>
          <p:cNvPr id="202813" name="文本框 202812"/>
          <p:cNvSpPr txBox="1"/>
          <p:nvPr/>
        </p:nvSpPr>
        <p:spPr>
          <a:xfrm>
            <a:off x="6292850" y="3643313"/>
            <a:ext cx="311150" cy="366712"/>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7</a:t>
            </a:r>
            <a:endParaRPr lang="en-US" altLang="zh-CN">
              <a:latin typeface="Times New Roman" panose="02020503050405090304" pitchFamily="18" charset="0"/>
              <a:ea typeface="宋体" pitchFamily="2" charset="-122"/>
            </a:endParaRPr>
          </a:p>
        </p:txBody>
      </p:sp>
      <p:sp>
        <p:nvSpPr>
          <p:cNvPr id="202814" name="文本框 202813"/>
          <p:cNvSpPr txBox="1"/>
          <p:nvPr/>
        </p:nvSpPr>
        <p:spPr>
          <a:xfrm>
            <a:off x="5549900" y="3790950"/>
            <a:ext cx="311150" cy="366713"/>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8</a:t>
            </a:r>
            <a:endParaRPr lang="en-US" altLang="zh-CN">
              <a:latin typeface="Times New Roman" panose="02020503050405090304" pitchFamily="18" charset="0"/>
              <a:ea typeface="宋体" pitchFamily="2" charset="-122"/>
            </a:endParaRPr>
          </a:p>
        </p:txBody>
      </p:sp>
      <p:sp>
        <p:nvSpPr>
          <p:cNvPr id="202815" name="直接连接符 202814"/>
          <p:cNvSpPr/>
          <p:nvPr/>
        </p:nvSpPr>
        <p:spPr>
          <a:xfrm>
            <a:off x="5619750" y="2714625"/>
            <a:ext cx="1493838" cy="1314450"/>
          </a:xfrm>
          <a:prstGeom prst="line">
            <a:avLst/>
          </a:prstGeom>
          <a:ln w="25400" cap="flat" cmpd="sng">
            <a:solidFill>
              <a:srgbClr val="FF0000"/>
            </a:solidFill>
            <a:prstDash val="solid"/>
            <a:headEnd type="none" w="med" len="med"/>
            <a:tailEnd type="triangle" w="med" len="med"/>
          </a:ln>
        </p:spPr>
      </p:sp>
      <p:sp>
        <p:nvSpPr>
          <p:cNvPr id="202816" name="直接连接符 202815"/>
          <p:cNvSpPr/>
          <p:nvPr/>
        </p:nvSpPr>
        <p:spPr>
          <a:xfrm flipH="1" flipV="1">
            <a:off x="5580063" y="2830513"/>
            <a:ext cx="1493837" cy="1301750"/>
          </a:xfrm>
          <a:prstGeom prst="line">
            <a:avLst/>
          </a:prstGeom>
          <a:ln w="25400" cap="flat" cmpd="sng">
            <a:solidFill>
              <a:srgbClr val="FF0000"/>
            </a:solidFill>
            <a:prstDash val="solid"/>
            <a:headEnd type="none" w="med" len="med"/>
            <a:tailEnd type="triangle" w="med" len="med"/>
          </a:ln>
        </p:spPr>
      </p:sp>
      <p:sp>
        <p:nvSpPr>
          <p:cNvPr id="202817" name="文本框 202816"/>
          <p:cNvSpPr txBox="1"/>
          <p:nvPr/>
        </p:nvSpPr>
        <p:spPr>
          <a:xfrm>
            <a:off x="6551613" y="1852613"/>
            <a:ext cx="2174875" cy="366712"/>
          </a:xfrm>
          <a:prstGeom prst="rect">
            <a:avLst/>
          </a:prstGeom>
          <a:noFill/>
          <a:ln w="9525">
            <a:noFill/>
          </a:ln>
        </p:spPr>
        <p:txBody>
          <a:bodyPr>
            <a:spAutoFit/>
          </a:bodyPr>
          <a:p>
            <a:pPr algn="ctr">
              <a:spcBef>
                <a:spcPct val="0"/>
              </a:spcBef>
            </a:pPr>
            <a:r>
              <a:rPr lang="zh-CN" altLang="en-US" sz="1800" dirty="0">
                <a:latin typeface="Comic Sans MS" panose="030F0902030302020204" pitchFamily="66" charset="0"/>
                <a:ea typeface="宋体" pitchFamily="2" charset="-122"/>
              </a:rPr>
              <a:t>顶级域</a:t>
            </a:r>
            <a:r>
              <a:rPr lang="en-US" altLang="zh-CN" sz="1800">
                <a:latin typeface="Comic Sans MS" panose="030F0902030302020204" pitchFamily="66" charset="0"/>
                <a:ea typeface="宋体" pitchFamily="2" charset="-122"/>
              </a:rPr>
              <a:t>DNS </a:t>
            </a:r>
            <a:r>
              <a:rPr lang="zh-CN" altLang="en-US" sz="1800" dirty="0">
                <a:latin typeface="Comic Sans MS" panose="030F0902030302020204" pitchFamily="66" charset="0"/>
                <a:ea typeface="宋体" pitchFamily="2" charset="-122"/>
              </a:rPr>
              <a:t>服务器</a:t>
            </a:r>
            <a:endParaRPr lang="zh-CN" altLang="en-US" sz="1600" dirty="0">
              <a:latin typeface="Times New Roman" panose="02020503050405090304" pitchFamily="18" charset="0"/>
              <a:ea typeface="宋体" pitchFamily="2" charset="-122"/>
            </a:endParaRPr>
          </a:p>
        </p:txBody>
      </p:sp>
      <p:sp>
        <p:nvSpPr>
          <p:cNvPr id="202818" name="标题 202817"/>
          <p:cNvSpPr>
            <a:spLocks noGrp="1"/>
          </p:cNvSpPr>
          <p:nvPr>
            <p:ph type="title"/>
          </p:nvPr>
        </p:nvSpPr>
        <p:spPr/>
        <p:txBody>
          <a:bodyPr anchor="ctr" anchorCtr="0"/>
          <a:p>
            <a:r>
              <a:rPr lang="zh-CN" altLang="en-US" dirty="0"/>
              <a:t>例子</a:t>
            </a:r>
            <a:endParaRPr lang="zh-CN" altLang="en-US" dirty="0"/>
          </a:p>
        </p:txBody>
      </p:sp>
      <p:sp>
        <p:nvSpPr>
          <p:cNvPr id="202819" name="文本占位符 202818"/>
          <p:cNvSpPr>
            <a:spLocks noGrp="1"/>
          </p:cNvSpPr>
          <p:nvPr>
            <p:ph type="body" sz="half" idx="1"/>
          </p:nvPr>
        </p:nvSpPr>
        <p:spPr>
          <a:xfrm>
            <a:off x="444500" y="1587500"/>
            <a:ext cx="3565525" cy="4648200"/>
          </a:xfrm>
        </p:spPr>
        <p:txBody>
          <a:bodyPr/>
          <a:p>
            <a:pPr>
              <a:buClr>
                <a:schemeClr val="accent2"/>
              </a:buClr>
              <a:buSzPct val="85000"/>
              <a:buFont typeface="ZapfDingbats" pitchFamily="82" charset="2"/>
            </a:pPr>
            <a:r>
              <a:rPr lang="zh-CN" altLang="en-US" sz="2400" dirty="0"/>
              <a:t>位于</a:t>
            </a:r>
            <a:r>
              <a:rPr lang="en-US" altLang="zh-CN" sz="2400" err="1"/>
              <a:t>cis.poly.edu</a:t>
            </a:r>
            <a:r>
              <a:rPr lang="zh-CN" altLang="en-US" sz="2400" dirty="0"/>
              <a:t>的主机为</a:t>
            </a:r>
            <a:r>
              <a:rPr lang="en-US" altLang="zh-CN" sz="2400" err="1"/>
              <a:t>gaia.cs.umass.edu</a:t>
            </a:r>
            <a:r>
              <a:rPr lang="zh-CN" altLang="en-US" sz="2400" dirty="0"/>
              <a:t> 要求</a:t>
            </a:r>
            <a:r>
              <a:rPr lang="en-US" altLang="zh-CN" sz="2400"/>
              <a:t>IP</a:t>
            </a:r>
            <a:r>
              <a:rPr lang="zh-CN" altLang="en-US" sz="2400" dirty="0"/>
              <a:t>地址</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9" grpId="0"/>
      <p:bldP spid="202780" grpId="0"/>
      <p:bldP spid="202781" grpId="0"/>
      <p:bldP spid="202782" grpId="0"/>
      <p:bldP spid="202783" grpId="0"/>
      <p:bldP spid="202784" grpId="0"/>
      <p:bldP spid="202813" grpId="0"/>
      <p:bldP spid="2028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82946" name="标题 82945"/>
          <p:cNvSpPr>
            <a:spLocks noGrp="1"/>
          </p:cNvSpPr>
          <p:nvPr>
            <p:ph type="title"/>
          </p:nvPr>
        </p:nvSpPr>
        <p:spPr/>
        <p:txBody>
          <a:bodyPr anchor="ctr" anchorCtr="0"/>
          <a:p>
            <a:r>
              <a:rPr lang="en-US" altLang="zh-CN"/>
              <a:t>DNS: </a:t>
            </a:r>
            <a:r>
              <a:rPr lang="zh-CN" altLang="en-US" dirty="0"/>
              <a:t>缓存和更新记录</a:t>
            </a:r>
            <a:endParaRPr lang="en-US" altLang="zh-CN" sz="4400"/>
          </a:p>
        </p:txBody>
      </p:sp>
      <p:sp>
        <p:nvSpPr>
          <p:cNvPr id="82947" name="文本占位符 82946"/>
          <p:cNvSpPr>
            <a:spLocks noGrp="1"/>
          </p:cNvSpPr>
          <p:nvPr>
            <p:ph type="body" sz="half" idx="1"/>
          </p:nvPr>
        </p:nvSpPr>
        <p:spPr>
          <a:xfrm>
            <a:off x="619125" y="1438275"/>
            <a:ext cx="7515225" cy="4733925"/>
          </a:xfrm>
        </p:spPr>
        <p:txBody>
          <a:bodyPr/>
          <a:p>
            <a:pPr>
              <a:buClr>
                <a:schemeClr val="accent2"/>
              </a:buClr>
              <a:buSzPct val="85000"/>
              <a:buFont typeface="ZapfDingbats" pitchFamily="82" charset="2"/>
            </a:pPr>
            <a:r>
              <a:rPr lang="zh-CN" altLang="en-US" sz="2400" dirty="0"/>
              <a:t>一旦</a:t>
            </a:r>
            <a:r>
              <a:rPr lang="en-US" altLang="zh-CN" sz="2400"/>
              <a:t>(</a:t>
            </a:r>
            <a:r>
              <a:rPr lang="zh-CN" altLang="en-US" sz="2400" dirty="0"/>
              <a:t>任何</a:t>
            </a:r>
            <a:r>
              <a:rPr lang="en-US" altLang="zh-CN" sz="2400"/>
              <a:t>)</a:t>
            </a:r>
            <a:r>
              <a:rPr lang="zh-CN" altLang="en-US" sz="2400" dirty="0"/>
              <a:t>名字服务器知道了映射，它将</a:t>
            </a:r>
            <a:r>
              <a:rPr lang="zh-CN" altLang="en-US" sz="2400" i="1" dirty="0">
                <a:solidFill>
                  <a:schemeClr val="accent2"/>
                </a:solidFill>
              </a:rPr>
              <a:t>缓存</a:t>
            </a:r>
            <a:r>
              <a:rPr lang="zh-CN" altLang="en-US" sz="2400" dirty="0"/>
              <a:t>该映射</a:t>
            </a:r>
            <a:endParaRPr lang="en-US" altLang="zh-CN" sz="2400"/>
          </a:p>
          <a:p>
            <a:pPr lvl="1">
              <a:buClr>
                <a:schemeClr val="accent2"/>
              </a:buClr>
              <a:buSzPct val="75000"/>
              <a:buFont typeface="ZapfDingbats" pitchFamily="82" charset="2"/>
            </a:pPr>
            <a:r>
              <a:rPr lang="zh-CN" altLang="en-US" dirty="0"/>
              <a:t>在一定时间后，缓存项超时</a:t>
            </a:r>
            <a:r>
              <a:rPr lang="en-US" altLang="zh-CN"/>
              <a:t>(</a:t>
            </a:r>
            <a:r>
              <a:rPr lang="zh-CN" altLang="en-US" dirty="0"/>
              <a:t>消失</a:t>
            </a:r>
            <a:r>
              <a:rPr lang="en-US" altLang="zh-CN"/>
              <a:t>)</a:t>
            </a:r>
            <a:endParaRPr lang="en-US" altLang="zh-CN"/>
          </a:p>
          <a:p>
            <a:pPr lvl="1">
              <a:buClr>
                <a:schemeClr val="accent2"/>
              </a:buClr>
              <a:buSzPct val="75000"/>
              <a:buFont typeface="ZapfDingbats" pitchFamily="82" charset="2"/>
            </a:pPr>
            <a:r>
              <a:rPr lang="zh-CN" altLang="en-US" dirty="0"/>
              <a:t>顶级域服务器通常缓存在本地名字服务器中</a:t>
            </a:r>
            <a:endParaRPr lang="en-US" altLang="zh-CN"/>
          </a:p>
          <a:p>
            <a:pPr lvl="2">
              <a:buClrTx/>
              <a:buSzTx/>
              <a:buFontTx/>
            </a:pPr>
            <a:r>
              <a:rPr lang="zh-CN" altLang="en-US" dirty="0"/>
              <a:t>因此不经常访问根名字服务器</a:t>
            </a:r>
            <a:endParaRPr lang="en-US" altLang="zh-CN"/>
          </a:p>
          <a:p>
            <a:pPr>
              <a:buClr>
                <a:schemeClr val="accent2"/>
              </a:buClr>
              <a:buSzPct val="85000"/>
              <a:buFont typeface="ZapfDingbats" pitchFamily="82" charset="2"/>
            </a:pPr>
            <a:r>
              <a:rPr lang="zh-CN" altLang="en-US" sz="2400" dirty="0"/>
              <a:t>更新</a:t>
            </a:r>
            <a:r>
              <a:rPr lang="en-US" altLang="zh-CN" sz="2400"/>
              <a:t>/</a:t>
            </a:r>
            <a:r>
              <a:rPr lang="zh-CN" altLang="en-US" sz="2400" dirty="0"/>
              <a:t>通知机制正由</a:t>
            </a:r>
            <a:r>
              <a:rPr lang="en-US" altLang="zh-CN" sz="2400"/>
              <a:t>IETF</a:t>
            </a:r>
            <a:r>
              <a:rPr lang="zh-CN" altLang="en-US" sz="2400" dirty="0"/>
              <a:t>设计</a:t>
            </a:r>
            <a:endParaRPr lang="zh-CN" altLang="en-US" sz="2400" dirty="0"/>
          </a:p>
          <a:p>
            <a:pPr lvl="1">
              <a:buClr>
                <a:schemeClr val="accent2"/>
              </a:buClr>
              <a:buSzPct val="75000"/>
              <a:buFont typeface="ZapfDingbats" pitchFamily="82" charset="2"/>
            </a:pPr>
            <a:r>
              <a:rPr lang="en-US" altLang="zh-CN" sz="2000"/>
              <a:t>RFC 2136</a:t>
            </a:r>
            <a:endParaRPr lang="en-US" altLang="zh-CN" sz="1800"/>
          </a:p>
          <a:p>
            <a:pPr lvl="1">
              <a:buClr>
                <a:schemeClr val="accent2"/>
              </a:buClr>
              <a:buSzPct val="75000"/>
              <a:buFont typeface="ZapfDingbats" pitchFamily="82" charset="2"/>
            </a:pPr>
            <a:r>
              <a:rPr lang="en-US" altLang="zh-CN" sz="1800" err="1"/>
              <a:t>http://www.ietf.org/html.charters/dnsind-charter.html</a:t>
            </a:r>
            <a:endParaRPr lang="en-US" altLang="zh-CN" sz="1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83970" name="标题 83969"/>
          <p:cNvSpPr>
            <a:spLocks noGrp="1"/>
          </p:cNvSpPr>
          <p:nvPr>
            <p:ph type="title"/>
          </p:nvPr>
        </p:nvSpPr>
        <p:spPr/>
        <p:txBody>
          <a:bodyPr anchor="ctr" anchorCtr="0"/>
          <a:p>
            <a:r>
              <a:rPr lang="en-US" altLang="zh-CN" sz="3600"/>
              <a:t>DNS</a:t>
            </a:r>
            <a:r>
              <a:rPr lang="zh-CN" altLang="en-US" sz="3600" dirty="0"/>
              <a:t>记录</a:t>
            </a:r>
            <a:endParaRPr lang="zh-CN" altLang="en-US" dirty="0"/>
          </a:p>
        </p:txBody>
      </p:sp>
      <p:sp>
        <p:nvSpPr>
          <p:cNvPr id="83971" name="文本占位符 83970"/>
          <p:cNvSpPr>
            <a:spLocks noGrp="1"/>
          </p:cNvSpPr>
          <p:nvPr>
            <p:ph type="body" sz="half" idx="1"/>
          </p:nvPr>
        </p:nvSpPr>
        <p:spPr>
          <a:xfrm>
            <a:off x="542925" y="1343025"/>
            <a:ext cx="7820025" cy="514350"/>
          </a:xfrm>
        </p:spPr>
        <p:txBody>
          <a:bodyPr/>
          <a:p>
            <a:pPr>
              <a:buClr>
                <a:schemeClr val="accent2"/>
              </a:buClr>
              <a:buSzPct val="85000"/>
              <a:buFont typeface="ZapfDingbats" pitchFamily="82" charset="2"/>
              <a:buNone/>
            </a:pPr>
            <a:r>
              <a:rPr lang="en-US" altLang="zh-CN" sz="2400" u="sng">
                <a:solidFill>
                  <a:schemeClr val="accent2"/>
                </a:solidFill>
              </a:rPr>
              <a:t>DNS:</a:t>
            </a:r>
            <a:r>
              <a:rPr lang="en-US" altLang="zh-CN" sz="2400"/>
              <a:t> </a:t>
            </a:r>
            <a:r>
              <a:rPr lang="zh-CN" altLang="en-US" sz="2400" dirty="0"/>
              <a:t>分布式数据库存储资源记录</a:t>
            </a:r>
            <a:r>
              <a:rPr lang="en-US" altLang="zh-CN" sz="2400"/>
              <a:t> </a:t>
            </a:r>
            <a:r>
              <a:rPr lang="en-US" altLang="zh-CN" sz="2400">
                <a:solidFill>
                  <a:srgbClr val="FF0000"/>
                </a:solidFill>
              </a:rPr>
              <a:t>(RR)</a:t>
            </a:r>
            <a:endParaRPr lang="en-US" altLang="zh-CN" sz="2400"/>
          </a:p>
        </p:txBody>
      </p:sp>
      <p:sp>
        <p:nvSpPr>
          <p:cNvPr id="83972" name="文本占位符 83971"/>
          <p:cNvSpPr>
            <a:spLocks noGrp="1"/>
          </p:cNvSpPr>
          <p:nvPr>
            <p:ph type="body" sz="half" idx="2"/>
          </p:nvPr>
        </p:nvSpPr>
        <p:spPr>
          <a:xfrm>
            <a:off x="523875" y="3895725"/>
            <a:ext cx="4000500" cy="1866900"/>
          </a:xfrm>
        </p:spPr>
        <p:txBody>
          <a:bodyPr/>
          <a:p>
            <a:pPr>
              <a:buClr>
                <a:schemeClr val="accent2"/>
              </a:buClr>
              <a:buSzPct val="85000"/>
              <a:buFont typeface="ZapfDingbats" pitchFamily="82" charset="2"/>
            </a:pPr>
            <a:r>
              <a:rPr lang="en-US" altLang="zh-CN" sz="2400"/>
              <a:t>Type=NS</a:t>
            </a:r>
            <a:endParaRPr lang="en-US" altLang="zh-CN" sz="2400"/>
          </a:p>
          <a:p>
            <a:pPr lvl="1">
              <a:buClr>
                <a:schemeClr val="accent2"/>
              </a:buClr>
              <a:buSzPct val="75000"/>
              <a:buFont typeface="ZapfDingbats" pitchFamily="82" charset="2"/>
            </a:pPr>
            <a:r>
              <a:rPr lang="en-US" altLang="zh-CN" sz="2000" b="1">
                <a:latin typeface="Courier New" panose="02070409020205090404" pitchFamily="49" charset="0"/>
              </a:rPr>
              <a:t>name</a:t>
            </a:r>
            <a:r>
              <a:rPr lang="en-US" altLang="zh-CN" sz="2000"/>
              <a:t> </a:t>
            </a:r>
            <a:r>
              <a:rPr lang="zh-CN" altLang="en-US" sz="2000" dirty="0"/>
              <a:t>是域 </a:t>
            </a:r>
            <a:r>
              <a:rPr lang="en-US" altLang="zh-CN" sz="2000"/>
              <a:t>(</a:t>
            </a:r>
            <a:r>
              <a:rPr lang="zh-CN" altLang="en-US" sz="2000" dirty="0"/>
              <a:t>如 </a:t>
            </a:r>
            <a:r>
              <a:rPr lang="en-US" altLang="zh-CN" sz="2000" err="1"/>
              <a:t>foo.com</a:t>
            </a:r>
            <a:r>
              <a:rPr lang="en-US" altLang="zh-CN" sz="2000"/>
              <a:t>)</a:t>
            </a:r>
            <a:endParaRPr lang="en-US" altLang="zh-CN" sz="2000"/>
          </a:p>
          <a:p>
            <a:pPr lvl="1">
              <a:buClr>
                <a:schemeClr val="accent2"/>
              </a:buClr>
              <a:buSzPct val="75000"/>
              <a:buFont typeface="ZapfDingbats" pitchFamily="82" charset="2"/>
            </a:pPr>
            <a:r>
              <a:rPr lang="en-US" altLang="zh-CN" sz="2000" b="1">
                <a:latin typeface="Courier New" panose="02070409020205090404" pitchFamily="49" charset="0"/>
              </a:rPr>
              <a:t>Value</a:t>
            </a:r>
            <a:r>
              <a:rPr lang="zh-CN" altLang="en-US" sz="2000" dirty="0"/>
              <a:t>是该域的权威</a:t>
            </a:r>
            <a:r>
              <a:rPr lang="en-US" altLang="zh-CN" sz="2000" dirty="0"/>
              <a:t>DNS</a:t>
            </a:r>
            <a:r>
              <a:rPr lang="zh-CN" altLang="en-US" sz="2000" dirty="0"/>
              <a:t>服务器的</a:t>
            </a:r>
            <a:r>
              <a:rPr lang="en-US" altLang="zh-CN" sz="2000"/>
              <a:t>IP</a:t>
            </a:r>
            <a:r>
              <a:rPr lang="zh-CN" altLang="en-US" sz="2000" dirty="0"/>
              <a:t>地址</a:t>
            </a:r>
            <a:r>
              <a:rPr lang="en-US" altLang="zh-CN" sz="2000" dirty="0"/>
              <a:t>(dns.foo.com)</a:t>
            </a:r>
            <a:endParaRPr lang="en-US" altLang="zh-CN" sz="2000" dirty="0"/>
          </a:p>
        </p:txBody>
      </p:sp>
      <p:grpSp>
        <p:nvGrpSpPr>
          <p:cNvPr id="83973" name="组合 83972"/>
          <p:cNvGrpSpPr/>
          <p:nvPr/>
        </p:nvGrpSpPr>
        <p:grpSpPr>
          <a:xfrm>
            <a:off x="1795463" y="1895475"/>
            <a:ext cx="5364162" cy="571500"/>
            <a:chOff x="1407" y="1206"/>
            <a:chExt cx="3379" cy="360"/>
          </a:xfrm>
        </p:grpSpPr>
        <p:sp>
          <p:nvSpPr>
            <p:cNvPr id="83974" name="文本框 83973"/>
            <p:cNvSpPr txBox="1"/>
            <p:nvPr/>
          </p:nvSpPr>
          <p:spPr>
            <a:xfrm>
              <a:off x="1407" y="1213"/>
              <a:ext cx="3379" cy="290"/>
            </a:xfrm>
            <a:prstGeom prst="rect">
              <a:avLst/>
            </a:prstGeom>
            <a:noFill/>
            <a:ln w="9525">
              <a:noFill/>
            </a:ln>
          </p:spPr>
          <p:txBody>
            <a:bodyPr anchor="ctr" anchorCtr="0">
              <a:spAutoFit/>
            </a:bodyPr>
            <a:p>
              <a:pPr algn="ctr">
                <a:spcBef>
                  <a:spcPct val="0"/>
                </a:spcBef>
              </a:pPr>
              <a:r>
                <a:rPr lang="en-US" altLang="zh-CN">
                  <a:latin typeface="Comic Sans MS" panose="030F0902030302020204" pitchFamily="66" charset="0"/>
                  <a:ea typeface="宋体" pitchFamily="2" charset="-122"/>
                </a:rPr>
                <a:t>RR </a:t>
              </a:r>
              <a:r>
                <a:rPr lang="zh-CN" altLang="en-US" dirty="0">
                  <a:latin typeface="Comic Sans MS" panose="030F0902030302020204" pitchFamily="66" charset="0"/>
                  <a:ea typeface="宋体" pitchFamily="2" charset="-122"/>
                </a:rPr>
                <a:t>格式</a:t>
              </a:r>
              <a:r>
                <a:rPr lang="en-US" altLang="zh-CN">
                  <a:latin typeface="Comic Sans MS" panose="030F0902030302020204" pitchFamily="66" charset="0"/>
                  <a:ea typeface="宋体" pitchFamily="2" charset="-122"/>
                </a:rPr>
                <a:t>: </a:t>
              </a:r>
              <a:r>
                <a:rPr lang="en-US" altLang="zh-CN" sz="1800" b="1">
                  <a:latin typeface="Courier New" panose="02070409020205090404" pitchFamily="49" charset="0"/>
                  <a:ea typeface="宋体" pitchFamily="2" charset="-122"/>
                </a:rPr>
                <a:t>(name , value, type, </a:t>
              </a:r>
              <a:r>
                <a:rPr lang="en-US" altLang="zh-CN" sz="1800" b="1" err="1">
                  <a:latin typeface="Courier New" panose="02070409020205090404" pitchFamily="49" charset="0"/>
                  <a:ea typeface="宋体" pitchFamily="2" charset="-122"/>
                </a:rPr>
                <a:t>ttl</a:t>
              </a:r>
              <a:r>
                <a:rPr lang="en-US" altLang="zh-CN" sz="1800" b="1">
                  <a:latin typeface="Courier New" panose="02070409020205090404" pitchFamily="49" charset="0"/>
                  <a:ea typeface="宋体" pitchFamily="2" charset="-122"/>
                </a:rPr>
                <a:t>)</a:t>
              </a:r>
              <a:endParaRPr lang="en-US" altLang="zh-CN" sz="1800" b="1">
                <a:latin typeface="Courier New" panose="02070409020205090404" pitchFamily="49" charset="0"/>
                <a:ea typeface="宋体" pitchFamily="2" charset="-122"/>
              </a:endParaRPr>
            </a:p>
          </p:txBody>
        </p:sp>
        <p:sp>
          <p:nvSpPr>
            <p:cNvPr id="83975" name="矩形 83974"/>
            <p:cNvSpPr/>
            <p:nvPr/>
          </p:nvSpPr>
          <p:spPr>
            <a:xfrm>
              <a:off x="1458" y="1206"/>
              <a:ext cx="3318" cy="360"/>
            </a:xfrm>
            <a:prstGeom prst="rect">
              <a:avLst/>
            </a:prstGeom>
            <a:noFill/>
            <a:ln w="19050" cap="flat" cmpd="sng">
              <a:solidFill>
                <a:schemeClr val="accent2"/>
              </a:solidFill>
              <a:prstDash val="solid"/>
              <a:miter/>
              <a:headEnd type="none" w="med" len="med"/>
              <a:tailEnd type="none" w="med" len="med"/>
            </a:ln>
          </p:spPr>
          <p:txBody>
            <a:bodyPr wrap="none" anchor="ctr" anchorCtr="0"/>
            <a:p>
              <a:pPr algn="ctr">
                <a:spcBef>
                  <a:spcPct val="0"/>
                </a:spcBef>
              </a:pPr>
              <a:endParaRPr lang="zh-CN" altLang="en-US" dirty="0">
                <a:solidFill>
                  <a:schemeClr val="accent2"/>
                </a:solidFill>
                <a:latin typeface="Times New Roman" panose="02020503050405090304" pitchFamily="18" charset="0"/>
                <a:ea typeface="宋体" pitchFamily="2" charset="-122"/>
              </a:endParaRPr>
            </a:p>
          </p:txBody>
        </p:sp>
      </p:grpSp>
      <p:sp>
        <p:nvSpPr>
          <p:cNvPr id="83976" name="矩形 83975"/>
          <p:cNvSpPr/>
          <p:nvPr/>
        </p:nvSpPr>
        <p:spPr>
          <a:xfrm>
            <a:off x="523875" y="2657475"/>
            <a:ext cx="3810000" cy="130492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en-US" altLang="zh-CN"/>
              <a:t>Type=A</a:t>
            </a:r>
            <a:endParaRPr lang="en-US" altLang="zh-CN"/>
          </a:p>
          <a:p>
            <a:pPr lvl="1"/>
            <a:r>
              <a:rPr lang="en-US" altLang="zh-CN" b="1">
                <a:latin typeface="Courier New" panose="02070409020205090404" pitchFamily="49" charset="0"/>
              </a:rPr>
              <a:t>name</a:t>
            </a:r>
            <a:r>
              <a:rPr lang="en-US" altLang="zh-CN"/>
              <a:t> </a:t>
            </a:r>
            <a:r>
              <a:rPr lang="zh-CN" altLang="en-US" dirty="0"/>
              <a:t>是主机名</a:t>
            </a:r>
            <a:r>
              <a:rPr lang="en-US" altLang="zh-CN" sz="1400" dirty="0"/>
              <a:t>(www.hnu.com)</a:t>
            </a:r>
            <a:endParaRPr lang="zh-CN" altLang="en-US" dirty="0"/>
          </a:p>
          <a:p>
            <a:pPr lvl="1"/>
            <a:r>
              <a:rPr lang="en-US" altLang="zh-CN" b="1">
                <a:latin typeface="Courier New" panose="02070409020205090404" pitchFamily="49" charset="0"/>
              </a:rPr>
              <a:t>value</a:t>
            </a:r>
            <a:r>
              <a:rPr lang="zh-CN" altLang="en-US" dirty="0"/>
              <a:t>是</a:t>
            </a:r>
            <a:r>
              <a:rPr lang="en-US" altLang="zh-CN"/>
              <a:t>IP</a:t>
            </a:r>
            <a:r>
              <a:rPr lang="zh-CN" altLang="en-US" dirty="0"/>
              <a:t>地址</a:t>
            </a:r>
            <a:r>
              <a:rPr lang="en-US" altLang="zh-CN" sz="1600" dirty="0">
                <a:sym typeface="+mn-ea"/>
              </a:rPr>
              <a:t>(192.11.11.1)</a:t>
            </a:r>
            <a:endParaRPr lang="en-US" altLang="zh-CN" sz="1600" dirty="0">
              <a:sym typeface="+mn-ea"/>
            </a:endParaRPr>
          </a:p>
        </p:txBody>
      </p:sp>
      <p:sp>
        <p:nvSpPr>
          <p:cNvPr id="83977" name="矩形 83976"/>
          <p:cNvSpPr/>
          <p:nvPr/>
        </p:nvSpPr>
        <p:spPr>
          <a:xfrm>
            <a:off x="4217988" y="2697163"/>
            <a:ext cx="4514850" cy="2171700"/>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en-US" altLang="zh-CN"/>
              <a:t>Type=CNAME</a:t>
            </a:r>
            <a:endParaRPr lang="en-US" altLang="zh-CN"/>
          </a:p>
          <a:p>
            <a:pPr lvl="1"/>
            <a:r>
              <a:rPr lang="en-US" altLang="zh-CN" b="1">
                <a:latin typeface="Courier New" panose="02070409020205090404" pitchFamily="49" charset="0"/>
              </a:rPr>
              <a:t>name</a:t>
            </a:r>
            <a:r>
              <a:rPr lang="en-US" altLang="zh-CN"/>
              <a:t> </a:t>
            </a:r>
            <a:r>
              <a:rPr lang="zh-CN" altLang="en-US" dirty="0"/>
              <a:t>是对某些“规范的”</a:t>
            </a:r>
            <a:r>
              <a:rPr lang="en-US" altLang="zh-CN"/>
              <a:t>(</a:t>
            </a:r>
            <a:r>
              <a:rPr lang="zh-CN" altLang="en-US" dirty="0"/>
              <a:t>真实</a:t>
            </a:r>
            <a:r>
              <a:rPr lang="en-US" altLang="zh-CN"/>
              <a:t>)</a:t>
            </a:r>
            <a:r>
              <a:rPr lang="zh-CN" altLang="en-US" dirty="0"/>
              <a:t>名字的别名</a:t>
            </a:r>
            <a:endParaRPr lang="en-US" altLang="zh-CN"/>
          </a:p>
          <a:p>
            <a:pPr lvl="1">
              <a:buNone/>
            </a:pPr>
            <a:r>
              <a:rPr lang="en-US" altLang="zh-CN" sz="1800">
                <a:latin typeface="Courier New" panose="02070409020205090404" pitchFamily="49" charset="0"/>
              </a:rPr>
              <a:t>  </a:t>
            </a:r>
            <a:r>
              <a:rPr lang="en-US" altLang="zh-CN" sz="1800" err="1">
                <a:latin typeface="Courier New" panose="02070409020205090404" pitchFamily="49" charset="0"/>
              </a:rPr>
              <a:t>www.ibm.com</a:t>
            </a:r>
            <a:r>
              <a:rPr lang="en-US" altLang="zh-CN" sz="1800">
                <a:latin typeface="Courier New" panose="02070409020205090404" pitchFamily="49" charset="0"/>
              </a:rPr>
              <a:t> </a:t>
            </a:r>
            <a:r>
              <a:rPr lang="zh-CN" altLang="en-US" dirty="0"/>
              <a:t>实际是</a:t>
            </a:r>
            <a:endParaRPr lang="zh-CN" altLang="en-US" sz="1800" dirty="0">
              <a:latin typeface="Courier New" panose="02070409020205090404" pitchFamily="49" charset="0"/>
            </a:endParaRPr>
          </a:p>
          <a:p>
            <a:pPr lvl="1">
              <a:buNone/>
            </a:pPr>
            <a:r>
              <a:rPr lang="en-US" altLang="zh-CN" sz="1800">
                <a:latin typeface="Courier New" panose="02070409020205090404" pitchFamily="49" charset="0"/>
              </a:rPr>
              <a:t>  </a:t>
            </a:r>
            <a:r>
              <a:rPr lang="zh-CN" altLang="en-US" sz="1800" dirty="0">
                <a:latin typeface="Courier New" panose="02070409020205090404" pitchFamily="49" charset="0"/>
              </a:rPr>
              <a:t>服务器</a:t>
            </a:r>
            <a:r>
              <a:rPr lang="en-US" altLang="zh-CN" sz="1800">
                <a:latin typeface="Courier New" panose="02070409020205090404" pitchFamily="49" charset="0"/>
              </a:rPr>
              <a:t>east.backup2.ibm.com</a:t>
            </a:r>
            <a:endParaRPr lang="en-US" altLang="zh-CN" sz="1800">
              <a:latin typeface="Courier New" panose="02070409020205090404" pitchFamily="49" charset="0"/>
            </a:endParaRPr>
          </a:p>
          <a:p>
            <a:pPr lvl="1"/>
            <a:r>
              <a:rPr lang="en-US" altLang="zh-CN" b="1">
                <a:latin typeface="Courier New" panose="02070409020205090404" pitchFamily="49" charset="0"/>
              </a:rPr>
              <a:t>value</a:t>
            </a:r>
            <a:r>
              <a:rPr lang="en-US" altLang="zh-CN"/>
              <a:t> </a:t>
            </a:r>
            <a:r>
              <a:rPr lang="zh-CN" altLang="en-US" dirty="0"/>
              <a:t>是规范名</a:t>
            </a:r>
            <a:endParaRPr lang="zh-CN" altLang="en-US"/>
          </a:p>
        </p:txBody>
      </p:sp>
      <p:sp>
        <p:nvSpPr>
          <p:cNvPr id="83978" name="矩形 83977"/>
          <p:cNvSpPr/>
          <p:nvPr/>
        </p:nvSpPr>
        <p:spPr>
          <a:xfrm>
            <a:off x="4252913" y="5032375"/>
            <a:ext cx="4408487" cy="1309688"/>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r>
              <a:rPr lang="en-US" altLang="zh-CN"/>
              <a:t>Type=MX</a:t>
            </a:r>
            <a:endParaRPr lang="en-US" altLang="zh-CN"/>
          </a:p>
          <a:p>
            <a:pPr lvl="1"/>
            <a:r>
              <a:rPr lang="en-US" altLang="zh-CN" b="1">
                <a:latin typeface="Courier New" panose="02070409020205090404" pitchFamily="49" charset="0"/>
              </a:rPr>
              <a:t>Value</a:t>
            </a:r>
            <a:r>
              <a:rPr lang="zh-CN" altLang="en-US" dirty="0"/>
              <a:t>是别名为</a:t>
            </a:r>
            <a:r>
              <a:rPr lang="en-US" altLang="zh-CN" dirty="0"/>
              <a:t>Name</a:t>
            </a:r>
            <a:r>
              <a:rPr lang="zh-CN" altLang="en-US" dirty="0"/>
              <a:t>的邮件服务器的规范主机名</a:t>
            </a:r>
            <a:endParaRPr lang="zh-CN" altLang="en-US" dirty="0"/>
          </a:p>
        </p:txBody>
      </p:sp>
      <p:sp>
        <p:nvSpPr>
          <p:cNvPr id="4" name="文本框 3"/>
          <p:cNvSpPr txBox="1"/>
          <p:nvPr/>
        </p:nvSpPr>
        <p:spPr>
          <a:xfrm>
            <a:off x="6248400" y="1489075"/>
            <a:ext cx="4572000" cy="368300"/>
          </a:xfrm>
          <a:prstGeom prst="rect">
            <a:avLst/>
          </a:prstGeom>
          <a:noFill/>
        </p:spPr>
        <p:txBody>
          <a:bodyPr wrap="square" rtlCol="0" anchor="t">
            <a:spAutoFit/>
          </a:bodyPr>
          <a:p>
            <a:pPr lvl="0"/>
            <a:r>
              <a:rPr lang="zh-CN" altLang="en-US" sz="1800" b="1">
                <a:solidFill>
                  <a:schemeClr val="accent6"/>
                </a:solidFill>
                <a:sym typeface="+mn-ea"/>
              </a:rPr>
              <a:t>表示该记录的生存时间</a:t>
            </a:r>
            <a:endParaRPr lang="zh-CN" altLang="en-US" sz="1800" b="1">
              <a:solidFill>
                <a:schemeClr val="accent6"/>
              </a:solidFill>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84994" name="标题 84993"/>
          <p:cNvSpPr>
            <a:spLocks noGrp="1"/>
          </p:cNvSpPr>
          <p:nvPr>
            <p:ph type="title"/>
          </p:nvPr>
        </p:nvSpPr>
        <p:spPr/>
        <p:txBody>
          <a:bodyPr anchor="ctr" anchorCtr="0"/>
          <a:p>
            <a:r>
              <a:rPr lang="en-US" altLang="zh-CN" sz="3600"/>
              <a:t>DNS </a:t>
            </a:r>
            <a:r>
              <a:rPr lang="zh-CN" altLang="en-US" sz="3600" dirty="0"/>
              <a:t>协议、报文</a:t>
            </a:r>
            <a:endParaRPr lang="zh-CN" altLang="en-US" dirty="0"/>
          </a:p>
        </p:txBody>
      </p:sp>
      <p:sp>
        <p:nvSpPr>
          <p:cNvPr id="84995" name="文本占位符 84994"/>
          <p:cNvSpPr>
            <a:spLocks noGrp="1"/>
          </p:cNvSpPr>
          <p:nvPr>
            <p:ph type="body" sz="half" idx="1"/>
          </p:nvPr>
        </p:nvSpPr>
        <p:spPr>
          <a:xfrm>
            <a:off x="542925" y="1343025"/>
            <a:ext cx="7820025" cy="514350"/>
          </a:xfrm>
        </p:spPr>
        <p:txBody>
          <a:bodyPr/>
          <a:p>
            <a:pPr>
              <a:buClr>
                <a:schemeClr val="accent2"/>
              </a:buClr>
              <a:buSzPct val="85000"/>
              <a:buFont typeface="ZapfDingbats" pitchFamily="82" charset="2"/>
              <a:buNone/>
            </a:pPr>
            <a:r>
              <a:rPr lang="en-US" altLang="zh-CN" sz="2400" u="sng">
                <a:solidFill>
                  <a:schemeClr val="accent2"/>
                </a:solidFill>
              </a:rPr>
              <a:t>DNS</a:t>
            </a:r>
            <a:r>
              <a:rPr lang="zh-CN" altLang="en-US" sz="2400" u="sng" dirty="0">
                <a:solidFill>
                  <a:schemeClr val="accent2"/>
                </a:solidFill>
              </a:rPr>
              <a:t>协议 </a:t>
            </a:r>
            <a:r>
              <a:rPr lang="en-US" altLang="zh-CN" sz="2400" u="sng">
                <a:solidFill>
                  <a:schemeClr val="accent2"/>
                </a:solidFill>
              </a:rPr>
              <a:t>:</a:t>
            </a:r>
            <a:r>
              <a:rPr lang="en-US" altLang="zh-CN" sz="2400"/>
              <a:t> </a:t>
            </a:r>
            <a:r>
              <a:rPr lang="zh-CN" altLang="en-US" sz="2400" i="1" dirty="0">
                <a:solidFill>
                  <a:srgbClr val="FF0000"/>
                </a:solidFill>
              </a:rPr>
              <a:t>查询</a:t>
            </a:r>
            <a:r>
              <a:rPr lang="zh-CN" altLang="en-US" sz="2400" dirty="0"/>
              <a:t>和</a:t>
            </a:r>
            <a:r>
              <a:rPr lang="zh-CN" altLang="en-US" sz="2400" i="1" dirty="0">
                <a:solidFill>
                  <a:srgbClr val="FF0000"/>
                </a:solidFill>
              </a:rPr>
              <a:t>回答</a:t>
            </a:r>
            <a:r>
              <a:rPr lang="zh-CN" altLang="en-US" sz="2400" dirty="0"/>
              <a:t>报文</a:t>
            </a:r>
            <a:r>
              <a:rPr lang="en-US" altLang="zh-CN" sz="2400"/>
              <a:t>, </a:t>
            </a:r>
            <a:r>
              <a:rPr lang="zh-CN" altLang="en-US" sz="2400" dirty="0"/>
              <a:t>都具有相同的</a:t>
            </a:r>
            <a:r>
              <a:rPr lang="zh-CN" altLang="en-US" sz="2400" i="1" dirty="0">
                <a:solidFill>
                  <a:srgbClr val="FF0000"/>
                </a:solidFill>
              </a:rPr>
              <a:t>报文格式</a:t>
            </a:r>
            <a:endParaRPr lang="en-US" altLang="zh-CN" sz="2400" i="1">
              <a:solidFill>
                <a:srgbClr val="FF0000"/>
              </a:solidFill>
            </a:endParaRPr>
          </a:p>
        </p:txBody>
      </p:sp>
      <p:sp>
        <p:nvSpPr>
          <p:cNvPr id="84996" name="矩形 84995"/>
          <p:cNvSpPr/>
          <p:nvPr/>
        </p:nvSpPr>
        <p:spPr>
          <a:xfrm>
            <a:off x="533400" y="2352675"/>
            <a:ext cx="3575050" cy="383857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dirty="0"/>
              <a:t>报文首部</a:t>
            </a:r>
            <a:endParaRPr lang="zh-CN" altLang="en-US" dirty="0"/>
          </a:p>
          <a:p>
            <a:pPr lvl="0"/>
            <a:r>
              <a:rPr lang="zh-CN" altLang="en-US" dirty="0"/>
              <a:t>标识符 </a:t>
            </a:r>
            <a:r>
              <a:rPr lang="en-US" altLang="zh-CN" sz="2000">
                <a:solidFill>
                  <a:schemeClr val="accent2"/>
                </a:solidFill>
              </a:rPr>
              <a:t>identification:</a:t>
            </a:r>
            <a:r>
              <a:rPr lang="en-US" altLang="zh-CN" sz="2000"/>
              <a:t> 16 bit #</a:t>
            </a:r>
            <a:r>
              <a:rPr lang="zh-CN" altLang="en-US" sz="2000" dirty="0"/>
              <a:t>用于查询和回答，回答与查询使用相同的</a:t>
            </a:r>
            <a:r>
              <a:rPr lang="en-US" altLang="zh-CN" sz="2000"/>
              <a:t>#</a:t>
            </a:r>
            <a:endParaRPr lang="en-US" altLang="zh-CN" sz="2000"/>
          </a:p>
          <a:p>
            <a:pPr lvl="0"/>
            <a:r>
              <a:rPr lang="zh-CN" altLang="en-US" sz="2000" dirty="0">
                <a:solidFill>
                  <a:schemeClr val="accent2"/>
                </a:solidFill>
              </a:rPr>
              <a:t>标志</a:t>
            </a:r>
            <a:r>
              <a:rPr lang="en-US" altLang="zh-CN" sz="2000">
                <a:solidFill>
                  <a:schemeClr val="accent2"/>
                </a:solidFill>
              </a:rPr>
              <a:t>flags:</a:t>
            </a:r>
            <a:endParaRPr lang="en-US" altLang="zh-CN" sz="2000"/>
          </a:p>
          <a:p>
            <a:pPr lvl="1"/>
            <a:r>
              <a:rPr lang="zh-CN" altLang="en-US" dirty="0"/>
              <a:t>查询或回答</a:t>
            </a:r>
            <a:endParaRPr lang="zh-CN" altLang="en-US" dirty="0"/>
          </a:p>
          <a:p>
            <a:pPr lvl="1"/>
            <a:r>
              <a:rPr lang="zh-CN" altLang="en-US" dirty="0"/>
              <a:t>希望递归</a:t>
            </a:r>
            <a:r>
              <a:rPr lang="zh-CN" altLang="en-US" sz="2400" dirty="0"/>
              <a:t> </a:t>
            </a:r>
            <a:endParaRPr lang="en-US" altLang="zh-CN"/>
          </a:p>
          <a:p>
            <a:pPr lvl="1"/>
            <a:r>
              <a:rPr lang="zh-CN" altLang="en-US" dirty="0"/>
              <a:t>递归可用</a:t>
            </a:r>
            <a:r>
              <a:rPr lang="zh-CN" altLang="en-US" sz="2400" dirty="0"/>
              <a:t> </a:t>
            </a:r>
            <a:endParaRPr lang="en-US" altLang="zh-CN"/>
          </a:p>
          <a:p>
            <a:pPr lvl="1"/>
            <a:r>
              <a:rPr lang="zh-CN" altLang="en-US" dirty="0"/>
              <a:t>回答是权威的</a:t>
            </a:r>
            <a:endParaRPr lang="en-US" altLang="zh-CN"/>
          </a:p>
        </p:txBody>
      </p:sp>
      <p:pic>
        <p:nvPicPr>
          <p:cNvPr id="84997" name="图片 84996" descr="DNSmessage"/>
          <p:cNvPicPr>
            <a:picLocks noChangeAspect="1"/>
          </p:cNvPicPr>
          <p:nvPr/>
        </p:nvPicPr>
        <p:blipFill>
          <a:blip r:embed="rId1"/>
          <a:stretch>
            <a:fillRect/>
          </a:stretch>
        </p:blipFill>
        <p:spPr>
          <a:xfrm>
            <a:off x="4181475" y="2090738"/>
            <a:ext cx="5132388" cy="4167187"/>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页脚占位符 4"/>
          <p:cNvSpPr txBox="1">
            <a:spLocks noGrp="1"/>
          </p:cNvSpPr>
          <p:nvPr>
            <p:ph type="ftr" sz="quarter" idx="3"/>
          </p:nvPr>
        </p:nvSpPr>
        <p:spPr/>
        <p:txBody>
          <a:bodyPr anchor="b" anchorCtr="0"/>
          <a:p>
            <a:pPr marL="0" indent="0" algn="ctr">
              <a:spcBef>
                <a:spcPct val="0"/>
              </a:spcBef>
              <a:buClrTx/>
              <a:buSzTx/>
              <a:buNone/>
            </a:pPr>
            <a:r>
              <a:rPr lang="zh-CN" altLang="en-US" sz="1400">
                <a:solidFill>
                  <a:srgbClr val="000000"/>
                </a:solidFill>
                <a:latin typeface="Tahoma" panose="020B0604030504040204" pitchFamily="1" charset="0"/>
                <a:ea typeface="宋体" pitchFamily="2" charset="-122"/>
              </a:rPr>
              <a:t>课件制作人：谢希仁</a:t>
            </a:r>
            <a:endParaRPr lang="zh-CN" altLang="en-US" sz="1400">
              <a:solidFill>
                <a:srgbClr val="000000"/>
              </a:solidFill>
              <a:latin typeface="Tahoma" panose="020B0604030504040204" pitchFamily="1" charset="0"/>
              <a:ea typeface="宋体" pitchFamily="2" charset="-122"/>
            </a:endParaRPr>
          </a:p>
        </p:txBody>
      </p:sp>
      <p:sp>
        <p:nvSpPr>
          <p:cNvPr id="76802" name="Rectangle 2"/>
          <p:cNvSpPr>
            <a:spLocks noGrp="1"/>
          </p:cNvSpPr>
          <p:nvPr>
            <p:ph type="title"/>
          </p:nvPr>
        </p:nvSpPr>
        <p:spPr>
          <a:xfrm>
            <a:off x="1150938" y="214313"/>
            <a:ext cx="6445250" cy="1462087"/>
          </a:xfrm>
        </p:spPr>
        <p:txBody>
          <a:bodyPr vert="horz" wrap="square" lIns="91440" tIns="45720" rIns="91440" bIns="45720" anchor="b" anchorCtr="0"/>
          <a:p>
            <a:pPr marL="838200" indent="-838200" algn="ctr" eaLnBrk="1" hangingPunct="1"/>
            <a:r>
              <a:rPr lang="en-US" altLang="zh-CN"/>
              <a:t>1.  </a:t>
            </a:r>
            <a:r>
              <a:rPr lang="zh-CN" altLang="en-US"/>
              <a:t>客户服务器方式</a:t>
            </a:r>
            <a:endParaRPr lang="zh-CN" altLang="en-US"/>
          </a:p>
        </p:txBody>
      </p:sp>
      <p:sp>
        <p:nvSpPr>
          <p:cNvPr id="76803" name="Rectangle 3"/>
          <p:cNvSpPr>
            <a:spLocks noGrp="1"/>
          </p:cNvSpPr>
          <p:nvPr>
            <p:ph idx="1"/>
          </p:nvPr>
        </p:nvSpPr>
        <p:spPr/>
        <p:txBody>
          <a:bodyPr vert="horz" wrap="square" lIns="91440" tIns="45720" rIns="91440" bIns="45720" anchor="t" anchorCtr="0"/>
          <a:p>
            <a:pPr eaLnBrk="1" hangingPunct="1"/>
            <a:r>
              <a:rPr lang="zh-CN" altLang="en-US">
                <a:solidFill>
                  <a:srgbClr val="CC0000"/>
                </a:solidFill>
              </a:rPr>
              <a:t>客户</a:t>
            </a:r>
            <a:r>
              <a:rPr lang="en-US" altLang="zh-CN"/>
              <a:t>(client)</a:t>
            </a:r>
            <a:r>
              <a:rPr lang="zh-CN" altLang="en-US"/>
              <a:t>和</a:t>
            </a:r>
            <a:r>
              <a:rPr lang="zh-CN" altLang="en-US">
                <a:solidFill>
                  <a:srgbClr val="CC0000"/>
                </a:solidFill>
              </a:rPr>
              <a:t>服务器</a:t>
            </a:r>
            <a:r>
              <a:rPr lang="en-US" altLang="zh-CN"/>
              <a:t>(server)</a:t>
            </a:r>
            <a:r>
              <a:rPr lang="zh-CN" altLang="en-US"/>
              <a:t>都是指通信中所涉及的两个应用进程。</a:t>
            </a:r>
            <a:endParaRPr lang="zh-CN" altLang="en-US"/>
          </a:p>
          <a:p>
            <a:pPr eaLnBrk="1" hangingPunct="1"/>
            <a:r>
              <a:rPr lang="zh-CN" altLang="en-US"/>
              <a:t>客户服务器方式所描述的是进程之间服务和被服务的关系。</a:t>
            </a:r>
            <a:endParaRPr lang="zh-CN" altLang="en-US"/>
          </a:p>
          <a:p>
            <a:pPr eaLnBrk="1" hangingPunct="1"/>
            <a:r>
              <a:rPr lang="zh-CN" altLang="en-US"/>
              <a:t>客户是</a:t>
            </a:r>
            <a:r>
              <a:rPr lang="zh-CN" altLang="en-US">
                <a:solidFill>
                  <a:schemeClr val="hlink"/>
                </a:solidFill>
              </a:rPr>
              <a:t>服务的请求方</a:t>
            </a:r>
            <a:r>
              <a:rPr lang="zh-CN" altLang="en-US"/>
              <a:t>，服务器是</a:t>
            </a:r>
            <a:r>
              <a:rPr lang="zh-CN" altLang="en-US">
                <a:solidFill>
                  <a:schemeClr val="hlink"/>
                </a:solidFill>
              </a:rPr>
              <a:t>服务的提供方</a:t>
            </a:r>
            <a:r>
              <a:rPr lang="zh-CN" altLang="en-US"/>
              <a:t>。</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86018" name="标题 86017"/>
          <p:cNvSpPr>
            <a:spLocks noGrp="1"/>
          </p:cNvSpPr>
          <p:nvPr>
            <p:ph type="title"/>
          </p:nvPr>
        </p:nvSpPr>
        <p:spPr/>
        <p:txBody>
          <a:bodyPr anchor="ctr" anchorCtr="0"/>
          <a:p>
            <a:r>
              <a:rPr lang="en-US" altLang="zh-CN" sz="3600"/>
              <a:t>DNS </a:t>
            </a:r>
            <a:r>
              <a:rPr lang="zh-CN" altLang="en-US" sz="3600" dirty="0"/>
              <a:t>协议，报文</a:t>
            </a:r>
            <a:endParaRPr lang="zh-CN" altLang="en-US" dirty="0"/>
          </a:p>
        </p:txBody>
      </p:sp>
      <p:pic>
        <p:nvPicPr>
          <p:cNvPr id="86019" name="图片 86018" descr="DNSmessage"/>
          <p:cNvPicPr>
            <a:picLocks noChangeAspect="1"/>
          </p:cNvPicPr>
          <p:nvPr/>
        </p:nvPicPr>
        <p:blipFill>
          <a:blip r:embed="rId1"/>
          <a:stretch>
            <a:fillRect/>
          </a:stretch>
        </p:blipFill>
        <p:spPr>
          <a:xfrm>
            <a:off x="4403725" y="1509713"/>
            <a:ext cx="4387850" cy="3562350"/>
          </a:xfrm>
          <a:prstGeom prst="rect">
            <a:avLst/>
          </a:prstGeom>
          <a:noFill/>
          <a:ln w="9525">
            <a:noFill/>
          </a:ln>
        </p:spPr>
      </p:pic>
      <p:sp>
        <p:nvSpPr>
          <p:cNvPr id="86020" name="文本框 86019"/>
          <p:cNvSpPr txBox="1"/>
          <p:nvPr/>
        </p:nvSpPr>
        <p:spPr>
          <a:xfrm>
            <a:off x="100965" y="1643698"/>
            <a:ext cx="3742690" cy="706755"/>
          </a:xfrm>
          <a:prstGeom prst="rect">
            <a:avLst/>
          </a:prstGeom>
          <a:noFill/>
          <a:ln w="9525">
            <a:noFill/>
          </a:ln>
        </p:spPr>
        <p:txBody>
          <a:bodyPr wrap="square" anchor="ctr" anchorCtr="0">
            <a:spAutoFit/>
          </a:bodyPr>
          <a:p>
            <a:pPr algn="r">
              <a:spcBef>
                <a:spcPct val="0"/>
              </a:spcBef>
            </a:pPr>
            <a:r>
              <a:rPr lang="zh-CN" altLang="en-US" sz="2000" dirty="0">
                <a:latin typeface="Comic Sans MS" panose="030F0902030302020204" pitchFamily="66" charset="0"/>
                <a:ea typeface="宋体" pitchFamily="2" charset="-122"/>
              </a:rPr>
              <a:t>用于查询的</a:t>
            </a:r>
            <a:r>
              <a:rPr lang="en-US" altLang="zh-CN" sz="2000" dirty="0">
                <a:solidFill>
                  <a:schemeClr val="accent6"/>
                </a:solidFill>
                <a:latin typeface="Comic Sans MS" panose="030F0902030302020204" pitchFamily="66" charset="0"/>
                <a:ea typeface="宋体" pitchFamily="2" charset="-122"/>
              </a:rPr>
              <a:t>HOST</a:t>
            </a:r>
            <a:r>
              <a:rPr lang="zh-CN" altLang="en-US" sz="2000" dirty="0">
                <a:solidFill>
                  <a:schemeClr val="accent6"/>
                </a:solidFill>
                <a:latin typeface="Comic Sans MS" panose="030F0902030302020204" pitchFamily="66" charset="0"/>
                <a:ea typeface="宋体" pitchFamily="2" charset="-122"/>
              </a:rPr>
              <a:t>名字</a:t>
            </a:r>
            <a:r>
              <a:rPr lang="zh-CN" altLang="en-US" sz="2000" dirty="0">
                <a:latin typeface="Comic Sans MS" panose="030F0902030302020204" pitchFamily="66" charset="0"/>
                <a:ea typeface="宋体" pitchFamily="2" charset="-122"/>
              </a:rPr>
              <a:t>、类型字段</a:t>
            </a:r>
            <a:r>
              <a:rPr lang="en-US" altLang="zh-CN" sz="2000" dirty="0">
                <a:solidFill>
                  <a:schemeClr val="accent6"/>
                </a:solidFill>
                <a:latin typeface="Comic Sans MS" panose="030F0902030302020204" pitchFamily="66" charset="0"/>
                <a:ea typeface="宋体" pitchFamily="2" charset="-122"/>
              </a:rPr>
              <a:t>(A/MX)</a:t>
            </a:r>
            <a:endParaRPr lang="en-US" altLang="zh-CN" sz="2000" dirty="0">
              <a:solidFill>
                <a:schemeClr val="accent6"/>
              </a:solidFill>
              <a:latin typeface="Comic Sans MS" panose="030F0902030302020204" pitchFamily="66" charset="0"/>
              <a:ea typeface="宋体" pitchFamily="2" charset="-122"/>
            </a:endParaRPr>
          </a:p>
        </p:txBody>
      </p:sp>
      <p:sp>
        <p:nvSpPr>
          <p:cNvPr id="86021" name="文本框 86020"/>
          <p:cNvSpPr txBox="1"/>
          <p:nvPr/>
        </p:nvSpPr>
        <p:spPr>
          <a:xfrm>
            <a:off x="309245" y="2578735"/>
            <a:ext cx="3073400" cy="1014730"/>
          </a:xfrm>
          <a:prstGeom prst="rect">
            <a:avLst/>
          </a:prstGeom>
          <a:noFill/>
          <a:ln w="9525">
            <a:noFill/>
          </a:ln>
        </p:spPr>
        <p:txBody>
          <a:bodyPr wrap="square" anchor="ctr" anchorCtr="0">
            <a:spAutoFit/>
          </a:bodyPr>
          <a:p>
            <a:pPr algn="r">
              <a:spcBef>
                <a:spcPct val="0"/>
              </a:spcBef>
            </a:pPr>
            <a:r>
              <a:rPr lang="zh-CN" altLang="en-US" sz="2000" dirty="0">
                <a:latin typeface="Comic Sans MS" panose="030F0902030302020204" pitchFamily="66" charset="0"/>
                <a:ea typeface="宋体" pitchFamily="2" charset="-122"/>
              </a:rPr>
              <a:t>对查询的响应中的</a:t>
            </a:r>
            <a:r>
              <a:rPr lang="en-US" altLang="zh-CN" sz="2000">
                <a:latin typeface="Comic Sans MS" panose="030F0902030302020204" pitchFamily="66" charset="0"/>
                <a:ea typeface="宋体" pitchFamily="2" charset="-122"/>
              </a:rPr>
              <a:t>RR</a:t>
            </a:r>
            <a:endParaRPr lang="en-US" altLang="zh-CN" sz="2000">
              <a:latin typeface="Comic Sans MS" panose="030F0902030302020204" pitchFamily="66" charset="0"/>
              <a:ea typeface="宋体" pitchFamily="2" charset="-122"/>
            </a:endParaRPr>
          </a:p>
          <a:p>
            <a:pPr algn="r">
              <a:spcBef>
                <a:spcPct val="0"/>
              </a:spcBef>
            </a:pPr>
            <a:r>
              <a:rPr lang="zh-CN" altLang="en-US" sz="2000">
                <a:solidFill>
                  <a:schemeClr val="accent6"/>
                </a:solidFill>
                <a:latin typeface="Comic Sans MS" panose="030F0902030302020204" pitchFamily="66" charset="0"/>
                <a:ea typeface="宋体" pitchFamily="2" charset="-122"/>
              </a:rPr>
              <a:t>可以有多条</a:t>
            </a:r>
            <a:r>
              <a:rPr lang="en-US" altLang="zh-CN" sz="2000">
                <a:solidFill>
                  <a:schemeClr val="accent6"/>
                </a:solidFill>
                <a:latin typeface="Comic Sans MS" panose="030F0902030302020204" pitchFamily="66" charset="0"/>
                <a:ea typeface="宋体" pitchFamily="2" charset="-122"/>
              </a:rPr>
              <a:t>RR</a:t>
            </a:r>
            <a:r>
              <a:rPr lang="zh-CN" altLang="en-US" sz="2000">
                <a:solidFill>
                  <a:schemeClr val="accent6"/>
                </a:solidFill>
                <a:latin typeface="Comic Sans MS" panose="030F0902030302020204" pitchFamily="66" charset="0"/>
                <a:ea typeface="宋体" pitchFamily="2" charset="-122"/>
              </a:rPr>
              <a:t>（因此一个主机可以有多个</a:t>
            </a:r>
            <a:r>
              <a:rPr lang="en-US" altLang="zh-CN" sz="2000">
                <a:solidFill>
                  <a:schemeClr val="accent6"/>
                </a:solidFill>
                <a:latin typeface="Comic Sans MS" panose="030F0902030302020204" pitchFamily="66" charset="0"/>
                <a:ea typeface="宋体" pitchFamily="2" charset="-122"/>
              </a:rPr>
              <a:t>IP</a:t>
            </a:r>
            <a:r>
              <a:rPr lang="zh-CN" altLang="en-US" sz="2000">
                <a:solidFill>
                  <a:schemeClr val="accent6"/>
                </a:solidFill>
                <a:latin typeface="Comic Sans MS" panose="030F0902030302020204" pitchFamily="66" charset="0"/>
                <a:ea typeface="宋体" pitchFamily="2" charset="-122"/>
              </a:rPr>
              <a:t>地址）</a:t>
            </a:r>
            <a:r>
              <a:rPr lang="en-US" altLang="zh-CN" sz="2000">
                <a:latin typeface="Comic Sans MS" panose="030F0902030302020204" pitchFamily="66" charset="0"/>
                <a:ea typeface="宋体" pitchFamily="2" charset="-122"/>
              </a:rPr>
              <a:t> </a:t>
            </a:r>
            <a:endParaRPr lang="en-US" altLang="zh-CN" sz="2000">
              <a:latin typeface="Comic Sans MS" panose="030F0902030302020204" pitchFamily="66" charset="0"/>
              <a:ea typeface="宋体" pitchFamily="2" charset="-122"/>
            </a:endParaRPr>
          </a:p>
        </p:txBody>
      </p:sp>
      <p:sp>
        <p:nvSpPr>
          <p:cNvPr id="86022" name="文本框 86021"/>
          <p:cNvSpPr txBox="1"/>
          <p:nvPr/>
        </p:nvSpPr>
        <p:spPr>
          <a:xfrm>
            <a:off x="942975" y="3868738"/>
            <a:ext cx="2292350" cy="396875"/>
          </a:xfrm>
          <a:prstGeom prst="rect">
            <a:avLst/>
          </a:prstGeom>
          <a:noFill/>
          <a:ln w="9525">
            <a:noFill/>
          </a:ln>
        </p:spPr>
        <p:txBody>
          <a:bodyPr wrap="none" anchor="ctr" anchorCtr="0">
            <a:spAutoFit/>
          </a:bodyPr>
          <a:p>
            <a:pPr algn="r">
              <a:spcBef>
                <a:spcPct val="0"/>
              </a:spcBef>
            </a:pPr>
            <a:r>
              <a:rPr lang="zh-CN" altLang="en-US" sz="2000" dirty="0">
                <a:latin typeface="Comic Sans MS" panose="030F0902030302020204" pitchFamily="66" charset="0"/>
                <a:ea typeface="宋体" pitchFamily="2" charset="-122"/>
              </a:rPr>
              <a:t>权威服务器的记录 </a:t>
            </a:r>
            <a:endParaRPr lang="en-US" altLang="zh-CN" sz="2000">
              <a:latin typeface="Comic Sans MS" panose="030F0902030302020204" pitchFamily="66" charset="0"/>
              <a:ea typeface="宋体" pitchFamily="2" charset="-122"/>
            </a:endParaRPr>
          </a:p>
        </p:txBody>
      </p:sp>
      <p:sp>
        <p:nvSpPr>
          <p:cNvPr id="86023" name="文本框 86022"/>
          <p:cNvSpPr txBox="1"/>
          <p:nvPr/>
        </p:nvSpPr>
        <p:spPr>
          <a:xfrm>
            <a:off x="769938" y="4745038"/>
            <a:ext cx="2403475" cy="701675"/>
          </a:xfrm>
          <a:prstGeom prst="rect">
            <a:avLst/>
          </a:prstGeom>
          <a:noFill/>
          <a:ln w="9525">
            <a:noFill/>
          </a:ln>
        </p:spPr>
        <p:txBody>
          <a:bodyPr anchor="ctr" anchorCtr="0">
            <a:spAutoFit/>
          </a:bodyPr>
          <a:p>
            <a:pPr algn="r">
              <a:spcBef>
                <a:spcPct val="0"/>
              </a:spcBef>
            </a:pPr>
            <a:r>
              <a:rPr lang="zh-CN" altLang="en-US" sz="2000" dirty="0">
                <a:latin typeface="Comic Sans MS" panose="030F0902030302020204" pitchFamily="66" charset="0"/>
                <a:ea typeface="宋体" pitchFamily="2" charset="-122"/>
              </a:rPr>
              <a:t>可被使用的附加“有帮助的”信息 </a:t>
            </a:r>
            <a:endParaRPr lang="en-US" altLang="zh-CN" sz="2000">
              <a:latin typeface="Comic Sans MS" panose="030F0902030302020204" pitchFamily="66" charset="0"/>
              <a:ea typeface="宋体" pitchFamily="2" charset="-122"/>
            </a:endParaRPr>
          </a:p>
        </p:txBody>
      </p:sp>
      <p:sp>
        <p:nvSpPr>
          <p:cNvPr id="86024" name="直接连接符 86023"/>
          <p:cNvSpPr/>
          <p:nvPr/>
        </p:nvSpPr>
        <p:spPr>
          <a:xfrm>
            <a:off x="3152775" y="2171700"/>
            <a:ext cx="1447800" cy="800100"/>
          </a:xfrm>
          <a:prstGeom prst="line">
            <a:avLst/>
          </a:prstGeom>
          <a:ln w="28575" cap="flat" cmpd="sng">
            <a:solidFill>
              <a:srgbClr val="FF0000"/>
            </a:solidFill>
            <a:prstDash val="solid"/>
            <a:headEnd type="none" w="med" len="med"/>
            <a:tailEnd type="triangle" w="med" len="med"/>
          </a:ln>
        </p:spPr>
      </p:sp>
      <p:sp>
        <p:nvSpPr>
          <p:cNvPr id="86025" name="直接连接符 86024"/>
          <p:cNvSpPr/>
          <p:nvPr/>
        </p:nvSpPr>
        <p:spPr>
          <a:xfrm>
            <a:off x="3152775" y="3200400"/>
            <a:ext cx="1514475" cy="371475"/>
          </a:xfrm>
          <a:prstGeom prst="line">
            <a:avLst/>
          </a:prstGeom>
          <a:ln w="28575" cap="flat" cmpd="sng">
            <a:solidFill>
              <a:srgbClr val="FF0000"/>
            </a:solidFill>
            <a:prstDash val="solid"/>
            <a:headEnd type="none" w="med" len="med"/>
            <a:tailEnd type="triangle" w="med" len="med"/>
          </a:ln>
        </p:spPr>
      </p:sp>
      <p:sp>
        <p:nvSpPr>
          <p:cNvPr id="86026" name="直接连接符 86025"/>
          <p:cNvSpPr/>
          <p:nvPr/>
        </p:nvSpPr>
        <p:spPr>
          <a:xfrm>
            <a:off x="3181350" y="4076700"/>
            <a:ext cx="1447800" cy="133350"/>
          </a:xfrm>
          <a:prstGeom prst="line">
            <a:avLst/>
          </a:prstGeom>
          <a:ln w="28575" cap="flat" cmpd="sng">
            <a:solidFill>
              <a:srgbClr val="FF0000"/>
            </a:solidFill>
            <a:prstDash val="solid"/>
            <a:headEnd type="none" w="med" len="med"/>
            <a:tailEnd type="triangle" w="med" len="med"/>
          </a:ln>
        </p:spPr>
      </p:sp>
      <p:sp>
        <p:nvSpPr>
          <p:cNvPr id="86027" name="直接连接符 86026"/>
          <p:cNvSpPr/>
          <p:nvPr/>
        </p:nvSpPr>
        <p:spPr>
          <a:xfrm flipV="1">
            <a:off x="3190875" y="4743450"/>
            <a:ext cx="1438275" cy="276225"/>
          </a:xfrm>
          <a:prstGeom prst="line">
            <a:avLst/>
          </a:prstGeom>
          <a:ln w="28575" cap="flat" cmpd="sng">
            <a:solidFill>
              <a:srgbClr val="FF0000"/>
            </a:solidFill>
            <a:prstDash val="solid"/>
            <a:headEnd type="none" w="med" len="med"/>
            <a:tailEnd type="triangle" w="med" len="med"/>
          </a:ln>
        </p:spPr>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24258" name="标题 224257"/>
          <p:cNvSpPr>
            <a:spLocks noGrp="1"/>
          </p:cNvSpPr>
          <p:nvPr>
            <p:ph type="title"/>
          </p:nvPr>
        </p:nvSpPr>
        <p:spPr/>
        <p:txBody>
          <a:bodyPr anchor="ctr" anchorCtr="0"/>
          <a:p>
            <a:r>
              <a:rPr lang="zh-CN" altLang="en-US" dirty="0"/>
              <a:t>将记录插入</a:t>
            </a:r>
            <a:r>
              <a:rPr lang="en-US" altLang="zh-CN"/>
              <a:t>DNS</a:t>
            </a:r>
            <a:endParaRPr lang="en-US" altLang="zh-CN"/>
          </a:p>
        </p:txBody>
      </p:sp>
      <p:sp>
        <p:nvSpPr>
          <p:cNvPr id="224260" name="文本占位符 224259"/>
          <p:cNvSpPr>
            <a:spLocks noGrp="1"/>
          </p:cNvSpPr>
          <p:nvPr>
            <p:ph type="body" idx="1"/>
          </p:nvPr>
        </p:nvSpPr>
        <p:spPr>
          <a:xfrm>
            <a:off x="533400" y="1600200"/>
            <a:ext cx="8107363" cy="4648200"/>
          </a:xfrm>
        </p:spPr>
        <p:txBody>
          <a:bodyPr/>
          <a:p>
            <a:r>
              <a:rPr lang="zh-CN" altLang="en-US" sz="2400" dirty="0"/>
              <a:t>例子</a:t>
            </a:r>
            <a:r>
              <a:rPr lang="en-US" altLang="zh-CN" sz="2400"/>
              <a:t>:</a:t>
            </a:r>
            <a:r>
              <a:rPr lang="zh-CN" altLang="en-US" sz="2400" dirty="0"/>
              <a:t>创建新兴公司</a:t>
            </a:r>
            <a:r>
              <a:rPr lang="en-US" altLang="zh-CN" sz="2400"/>
              <a:t>Network Utopia</a:t>
            </a:r>
            <a:endParaRPr lang="en-US" altLang="zh-CN" sz="2400"/>
          </a:p>
          <a:p>
            <a:r>
              <a:rPr lang="zh-CN" altLang="en-US" sz="2400" dirty="0"/>
              <a:t>在注册登记机构 </a:t>
            </a:r>
            <a:r>
              <a:rPr lang="en-US" altLang="zh-CN" sz="2400"/>
              <a:t>(</a:t>
            </a:r>
            <a:r>
              <a:rPr lang="zh-CN" altLang="en-US" sz="2400" dirty="0"/>
              <a:t>如 </a:t>
            </a:r>
            <a:r>
              <a:rPr lang="en-US" altLang="zh-CN" sz="2400"/>
              <a:t>Network Solutions)</a:t>
            </a:r>
            <a:r>
              <a:rPr lang="zh-CN" altLang="en-US" sz="2400" dirty="0"/>
              <a:t>注册名字为</a:t>
            </a:r>
            <a:r>
              <a:rPr lang="en-US" altLang="zh-CN" sz="2400" err="1"/>
              <a:t>networkuptopia.com</a:t>
            </a:r>
            <a:r>
              <a:rPr lang="zh-CN" altLang="en-US" sz="2400" dirty="0"/>
              <a:t>，需要提供你的权威名字服务器</a:t>
            </a:r>
            <a:r>
              <a:rPr lang="en-US" altLang="zh-CN" sz="2400"/>
              <a:t>(</a:t>
            </a:r>
            <a:r>
              <a:rPr lang="zh-CN" altLang="en-US" sz="2400" dirty="0"/>
              <a:t>基本和辅助的</a:t>
            </a:r>
            <a:r>
              <a:rPr lang="en-US" altLang="zh-CN" sz="2400"/>
              <a:t>) </a:t>
            </a:r>
            <a:r>
              <a:rPr lang="zh-CN" altLang="en-US" sz="2400" dirty="0"/>
              <a:t>的名字和</a:t>
            </a:r>
            <a:r>
              <a:rPr lang="en-US" altLang="zh-CN" sz="2400"/>
              <a:t>IP</a:t>
            </a:r>
            <a:r>
              <a:rPr lang="zh-CN" altLang="en-US" sz="2400" dirty="0"/>
              <a:t>地址</a:t>
            </a:r>
            <a:endParaRPr lang="en-US" altLang="zh-CN" sz="2400"/>
          </a:p>
          <a:p>
            <a:pPr lvl="1"/>
            <a:r>
              <a:rPr lang="zh-CN" altLang="en-US" sz="2000" dirty="0"/>
              <a:t>注册登记机构 将两条</a:t>
            </a:r>
            <a:r>
              <a:rPr lang="en-US" altLang="zh-CN" sz="2000"/>
              <a:t>RR</a:t>
            </a:r>
            <a:r>
              <a:rPr lang="zh-CN" altLang="en-US" sz="2000" dirty="0"/>
              <a:t>插入</a:t>
            </a:r>
            <a:r>
              <a:rPr lang="en-US" altLang="zh-CN" sz="2000"/>
              <a:t>com TLD</a:t>
            </a:r>
            <a:r>
              <a:rPr lang="zh-CN" altLang="en-US" sz="2000" dirty="0"/>
              <a:t>服务器</a:t>
            </a:r>
            <a:r>
              <a:rPr lang="en-US" altLang="zh-CN" sz="2000"/>
              <a:t>:</a:t>
            </a:r>
            <a:br>
              <a:rPr lang="en-US" altLang="zh-CN" sz="2000"/>
            </a:br>
            <a:endParaRPr lang="en-US" altLang="zh-CN" sz="2000"/>
          </a:p>
          <a:p>
            <a:pPr lvl="1">
              <a:buNone/>
            </a:pPr>
            <a:r>
              <a:rPr lang="en-US" altLang="zh-CN" sz="2000">
                <a:solidFill>
                  <a:schemeClr val="accent2"/>
                </a:solidFill>
                <a:latin typeface="Courier New" panose="02070409020205090404" pitchFamily="49" charset="0"/>
              </a:rPr>
              <a:t>(</a:t>
            </a:r>
            <a:r>
              <a:rPr lang="en-US" altLang="zh-CN" sz="2000" err="1">
                <a:solidFill>
                  <a:schemeClr val="accent2"/>
                </a:solidFill>
                <a:latin typeface="Courier New" panose="02070409020205090404" pitchFamily="49" charset="0"/>
              </a:rPr>
              <a:t>networkutopia.com</a:t>
            </a:r>
            <a:r>
              <a:rPr lang="en-US" altLang="zh-CN" sz="2000">
                <a:solidFill>
                  <a:schemeClr val="accent2"/>
                </a:solidFill>
                <a:latin typeface="Courier New" panose="02070409020205090404" pitchFamily="49" charset="0"/>
              </a:rPr>
              <a:t>, dns1.networkutopia.com, NS)</a:t>
            </a:r>
            <a:endParaRPr lang="en-US" altLang="zh-CN" sz="2000">
              <a:solidFill>
                <a:schemeClr val="accent2"/>
              </a:solidFill>
              <a:latin typeface="Courier New" panose="02070409020205090404" pitchFamily="49" charset="0"/>
            </a:endParaRPr>
          </a:p>
          <a:p>
            <a:pPr lvl="1">
              <a:buNone/>
            </a:pPr>
            <a:r>
              <a:rPr lang="en-US" altLang="zh-CN" sz="2000">
                <a:solidFill>
                  <a:schemeClr val="accent2"/>
                </a:solidFill>
                <a:latin typeface="Courier New" panose="02070409020205090404" pitchFamily="49" charset="0"/>
              </a:rPr>
              <a:t>(dns1.networkutopia.com, 212.212.212.1, A)</a:t>
            </a:r>
            <a:br>
              <a:rPr lang="en-US" altLang="zh-CN" sz="2000">
                <a:solidFill>
                  <a:schemeClr val="accent2"/>
                </a:solidFill>
                <a:latin typeface="Courier New" panose="02070409020205090404" pitchFamily="49" charset="0"/>
              </a:rPr>
            </a:br>
            <a:endParaRPr lang="en-US" altLang="zh-CN" sz="2000">
              <a:solidFill>
                <a:schemeClr val="accent2"/>
              </a:solidFill>
              <a:latin typeface="Courier New" panose="02070409020205090404" pitchFamily="49" charset="0"/>
            </a:endParaRPr>
          </a:p>
          <a:p>
            <a:r>
              <a:rPr lang="zh-CN" altLang="en-US" sz="2400" dirty="0"/>
              <a:t>对</a:t>
            </a:r>
            <a:r>
              <a:rPr lang="en-US" altLang="zh-CN" sz="2400" err="1"/>
              <a:t>www.networkuptopia.com</a:t>
            </a:r>
            <a:r>
              <a:rPr lang="zh-CN" altLang="en-US" sz="2400" dirty="0"/>
              <a:t>，在权威服务器插入 </a:t>
            </a:r>
            <a:r>
              <a:rPr lang="en-US" altLang="zh-CN" sz="2400"/>
              <a:t>Type A</a:t>
            </a:r>
            <a:r>
              <a:rPr lang="zh-CN" altLang="en-US" sz="2400" dirty="0"/>
              <a:t>记录，对</a:t>
            </a:r>
            <a:r>
              <a:rPr lang="en-US" altLang="zh-CN" sz="2400" dirty="0"/>
              <a:t>mail.</a:t>
            </a:r>
            <a:r>
              <a:rPr lang="en-US" altLang="zh-CN" sz="2400" err="1"/>
              <a:t>networkutopia.com</a:t>
            </a:r>
            <a:r>
              <a:rPr lang="zh-CN" altLang="en-US" sz="2400" dirty="0"/>
              <a:t>插入 </a:t>
            </a:r>
            <a:r>
              <a:rPr lang="en-US" altLang="zh-CN" sz="2400"/>
              <a:t>Type MX </a:t>
            </a:r>
            <a:r>
              <a:rPr lang="zh-CN" altLang="en-US" sz="2400" dirty="0"/>
              <a:t>记录</a:t>
            </a:r>
            <a:endParaRPr lang="zh-CN" altLang="en-US" sz="2400" dirty="0"/>
          </a:p>
          <a:p>
            <a:r>
              <a:rPr lang="zh-CN" altLang="en-US" sz="2400" dirty="0">
                <a:solidFill>
                  <a:srgbClr val="FF0000"/>
                </a:solidFill>
              </a:rPr>
              <a:t>人们如何得到你</a:t>
            </a:r>
            <a:r>
              <a:rPr lang="en-US" altLang="zh-CN" sz="2400">
                <a:solidFill>
                  <a:srgbClr val="FF0000"/>
                </a:solidFill>
              </a:rPr>
              <a:t>Web</a:t>
            </a:r>
            <a:r>
              <a:rPr lang="zh-CN" altLang="en-US" sz="2400" dirty="0">
                <a:solidFill>
                  <a:srgbClr val="FF0000"/>
                </a:solidFill>
              </a:rPr>
              <a:t>站点的</a:t>
            </a:r>
            <a:r>
              <a:rPr lang="en-US" altLang="zh-CN" sz="2400">
                <a:solidFill>
                  <a:srgbClr val="FF0000"/>
                </a:solidFill>
              </a:rPr>
              <a:t>IP</a:t>
            </a:r>
            <a:r>
              <a:rPr lang="zh-CN" altLang="en-US" sz="2400" dirty="0">
                <a:solidFill>
                  <a:srgbClr val="FF0000"/>
                </a:solidFill>
              </a:rPr>
              <a:t>地址呢？</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145415" y="194310"/>
            <a:ext cx="8853170" cy="66636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grpSp>
        <p:nvGrpSpPr>
          <p:cNvPr id="203841" name="组合 203840"/>
          <p:cNvGrpSpPr/>
          <p:nvPr/>
        </p:nvGrpSpPr>
        <p:grpSpPr>
          <a:xfrm>
            <a:off x="3786188" y="790575"/>
            <a:ext cx="5370513" cy="5526088"/>
            <a:chOff x="1537" y="384"/>
            <a:chExt cx="3383" cy="3481"/>
          </a:xfrm>
        </p:grpSpPr>
        <p:graphicFrame>
          <p:nvGraphicFramePr>
            <p:cNvPr id="203778" name="对象 203777"/>
            <p:cNvGraphicFramePr/>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3118" name="" r:id="rId1" imgW="1305560" imgH="1082675" progId="MS_ClipArt_Gallery.2">
                    <p:embed/>
                  </p:oleObj>
                </mc:Choice>
                <mc:Fallback>
                  <p:oleObj name="" r:id="rId1" imgW="1305560" imgH="1082675" progId="MS_ClipArt_Gallery.2">
                    <p:embed/>
                    <p:pic>
                      <p:nvPicPr>
                        <p:cNvPr id="0" name="图片 3117"/>
                        <p:cNvPicPr/>
                        <p:nvPr/>
                      </p:nvPicPr>
                      <p:blipFill>
                        <a:blip r:embed="rId2"/>
                        <a:stretch>
                          <a:fillRect/>
                        </a:stretch>
                      </p:blipFill>
                      <p:spPr>
                        <a:xfrm>
                          <a:off x="2040" y="2792"/>
                          <a:ext cx="525" cy="402"/>
                        </a:xfrm>
                        <a:prstGeom prst="rect">
                          <a:avLst/>
                        </a:prstGeom>
                        <a:noFill/>
                        <a:ln w="38100">
                          <a:noFill/>
                          <a:miter/>
                        </a:ln>
                      </p:spPr>
                    </p:pic>
                  </p:oleObj>
                </mc:Fallback>
              </mc:AlternateContent>
            </a:graphicData>
          </a:graphic>
        </p:graphicFrame>
        <p:sp>
          <p:nvSpPr>
            <p:cNvPr id="203779" name="文本框 203778"/>
            <p:cNvSpPr txBox="1"/>
            <p:nvPr/>
          </p:nvSpPr>
          <p:spPr>
            <a:xfrm>
              <a:off x="1577" y="3144"/>
              <a:ext cx="1040" cy="385"/>
            </a:xfrm>
            <a:prstGeom prst="rect">
              <a:avLst/>
            </a:prstGeom>
            <a:noFill/>
            <a:ln w="9525">
              <a:noFill/>
            </a:ln>
          </p:spPr>
          <p:txBody>
            <a:bodyPr wrap="none" anchor="t" anchorCtr="0">
              <a:spAutoFit/>
            </a:bodyPr>
            <a:p>
              <a:pPr algn="ctr">
                <a:spcBef>
                  <a:spcPct val="0"/>
                </a:spcBef>
              </a:pPr>
              <a:r>
                <a:rPr lang="zh-CN" altLang="en-US" sz="1800" dirty="0">
                  <a:latin typeface="Comic Sans MS" panose="030F0902030302020204" pitchFamily="66" charset="0"/>
                  <a:ea typeface="宋体" pitchFamily="2" charset="-122"/>
                </a:rPr>
                <a:t>请求主机</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cis.poly.edu</a:t>
              </a:r>
              <a:endParaRPr lang="en-US" altLang="zh-CN" sz="1600">
                <a:latin typeface="Times New Roman" panose="02020503050405090304" pitchFamily="18" charset="0"/>
                <a:ea typeface="宋体" pitchFamily="2" charset="-122"/>
              </a:endParaRPr>
            </a:p>
          </p:txBody>
        </p:sp>
        <p:sp>
          <p:nvSpPr>
            <p:cNvPr id="203780" name="文本框 203779"/>
            <p:cNvSpPr txBox="1"/>
            <p:nvPr/>
          </p:nvSpPr>
          <p:spPr>
            <a:xfrm>
              <a:off x="2981" y="3653"/>
              <a:ext cx="1425" cy="212"/>
            </a:xfrm>
            <a:prstGeom prst="rect">
              <a:avLst/>
            </a:prstGeom>
            <a:noFill/>
            <a:ln w="9525">
              <a:noFill/>
            </a:ln>
          </p:spPr>
          <p:txBody>
            <a:bodyPr wrap="none" anchor="t" anchorCtr="0">
              <a:spAutoFit/>
            </a:bodyPr>
            <a:p>
              <a:pPr algn="ctr">
                <a:spcBef>
                  <a:spcPct val="0"/>
                </a:spcBef>
              </a:pPr>
              <a:r>
                <a:rPr lang="en-US" altLang="zh-CN" sz="1600" b="1" err="1">
                  <a:latin typeface="Courier New" panose="02070409020205090404" pitchFamily="49" charset="0"/>
                  <a:ea typeface="宋体" pitchFamily="2" charset="-122"/>
                </a:rPr>
                <a:t>gaia.cs.umass.edu</a:t>
              </a:r>
              <a:endParaRPr lang="en-US" altLang="zh-CN" sz="1600">
                <a:latin typeface="Times New Roman" panose="02020503050405090304" pitchFamily="18" charset="0"/>
                <a:ea typeface="宋体" pitchFamily="2" charset="-122"/>
              </a:endParaRPr>
            </a:p>
          </p:txBody>
        </p:sp>
        <p:graphicFrame>
          <p:nvGraphicFramePr>
            <p:cNvPr id="203781" name="对象 203780"/>
            <p:cNvGraphicFramePr/>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3119" name="" r:id="rId3" imgW="1305560" imgH="1082675" progId="MS_ClipArt_Gallery.2">
                    <p:embed/>
                  </p:oleObj>
                </mc:Choice>
                <mc:Fallback>
                  <p:oleObj name="" r:id="rId3" imgW="1305560" imgH="1082675" progId="MS_ClipArt_Gallery.2">
                    <p:embed/>
                    <p:pic>
                      <p:nvPicPr>
                        <p:cNvPr id="0" name="图片 3118"/>
                        <p:cNvPicPr/>
                        <p:nvPr/>
                      </p:nvPicPr>
                      <p:blipFill>
                        <a:blip r:embed="rId2"/>
                        <a:stretch>
                          <a:fillRect/>
                        </a:stretch>
                      </p:blipFill>
                      <p:spPr>
                        <a:xfrm>
                          <a:off x="3378" y="3296"/>
                          <a:ext cx="525" cy="402"/>
                        </a:xfrm>
                        <a:prstGeom prst="rect">
                          <a:avLst/>
                        </a:prstGeom>
                        <a:noFill/>
                        <a:ln w="38100">
                          <a:noFill/>
                          <a:miter/>
                        </a:ln>
                      </p:spPr>
                    </p:pic>
                  </p:oleObj>
                </mc:Fallback>
              </mc:AlternateContent>
            </a:graphicData>
          </a:graphic>
        </p:graphicFrame>
        <p:grpSp>
          <p:nvGrpSpPr>
            <p:cNvPr id="203782" name="组合 203781"/>
            <p:cNvGrpSpPr/>
            <p:nvPr/>
          </p:nvGrpSpPr>
          <p:grpSpPr>
            <a:xfrm>
              <a:off x="2196" y="1485"/>
              <a:ext cx="233" cy="414"/>
              <a:chOff x="4180" y="783"/>
              <a:chExt cx="150" cy="307"/>
            </a:xfrm>
          </p:grpSpPr>
          <p:sp>
            <p:nvSpPr>
              <p:cNvPr id="203783" name="平行四边形 203782"/>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3784" name="矩形 203783"/>
              <p:cNvSpPr/>
              <p:nvPr/>
            </p:nvSpPr>
            <p:spPr>
              <a:xfrm>
                <a:off x="4256" y="785"/>
                <a:ext cx="69" cy="236"/>
              </a:xfrm>
              <a:prstGeom prst="rect">
                <a:avLst/>
              </a:prstGeom>
              <a:solidFill>
                <a:srgbClr val="33CCCC"/>
              </a:solidFill>
              <a:ln w="9525">
                <a:noFill/>
              </a:ln>
            </p:spPr>
            <p:txBody>
              <a:bodyPr/>
              <a:p>
                <a:endParaRPr lang="zh-CN" altLang="en-US"/>
              </a:p>
            </p:txBody>
          </p:sp>
          <p:sp>
            <p:nvSpPr>
              <p:cNvPr id="203785" name="矩形 203784"/>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786" name="平行四边形 203785"/>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787" name="直接连接符 203786"/>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3788" name="直接连接符 203787"/>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3789" name="矩形 203788"/>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3790" name="矩形 203789"/>
              <p:cNvSpPr/>
              <p:nvPr/>
            </p:nvSpPr>
            <p:spPr>
              <a:xfrm>
                <a:off x="4202" y="924"/>
                <a:ext cx="48" cy="48"/>
              </a:xfrm>
              <a:prstGeom prst="rect">
                <a:avLst/>
              </a:prstGeom>
              <a:solidFill>
                <a:schemeClr val="bg1"/>
              </a:solidFill>
              <a:ln w="9525">
                <a:noFill/>
              </a:ln>
            </p:spPr>
            <p:txBody>
              <a:bodyPr/>
              <a:p>
                <a:endParaRPr lang="zh-CN" altLang="en-US"/>
              </a:p>
            </p:txBody>
          </p:sp>
        </p:grpSp>
        <p:sp>
          <p:nvSpPr>
            <p:cNvPr id="203791" name="文本框 203790"/>
            <p:cNvSpPr txBox="1"/>
            <p:nvPr/>
          </p:nvSpPr>
          <p:spPr>
            <a:xfrm>
              <a:off x="2545" y="384"/>
              <a:ext cx="1267" cy="231"/>
            </a:xfrm>
            <a:prstGeom prst="rect">
              <a:avLst/>
            </a:prstGeom>
            <a:noFill/>
            <a:ln w="9525">
              <a:noFill/>
            </a:ln>
          </p:spPr>
          <p:txBody>
            <a:bodyPr>
              <a:spAutoFit/>
            </a:bodyPr>
            <a:p>
              <a:pPr algn="ctr">
                <a:spcBef>
                  <a:spcPct val="0"/>
                </a:spcBef>
              </a:pPr>
              <a:r>
                <a:rPr lang="zh-CN" altLang="en-US" sz="1800" dirty="0">
                  <a:latin typeface="Comic Sans MS" panose="030F0902030302020204" pitchFamily="66" charset="0"/>
                  <a:ea typeface="宋体" pitchFamily="2" charset="-122"/>
                </a:rPr>
                <a:t>根</a:t>
              </a:r>
              <a:r>
                <a:rPr lang="en-US" altLang="zh-CN" sz="1800">
                  <a:latin typeface="Comic Sans MS" panose="030F0902030302020204" pitchFamily="66" charset="0"/>
                  <a:ea typeface="宋体" pitchFamily="2" charset="-122"/>
                </a:rPr>
                <a:t>DNS</a:t>
              </a:r>
              <a:r>
                <a:rPr lang="zh-CN" altLang="en-US" sz="1800" dirty="0">
                  <a:latin typeface="Comic Sans MS" panose="030F0902030302020204" pitchFamily="66" charset="0"/>
                  <a:ea typeface="宋体" pitchFamily="2" charset="-122"/>
                </a:rPr>
                <a:t>服务器</a:t>
              </a:r>
              <a:endParaRPr lang="zh-CN" altLang="en-US" sz="1600" dirty="0">
                <a:latin typeface="Times New Roman" panose="02020503050405090304" pitchFamily="18" charset="0"/>
                <a:ea typeface="宋体" pitchFamily="2" charset="-122"/>
              </a:endParaRPr>
            </a:p>
          </p:txBody>
        </p:sp>
        <p:sp>
          <p:nvSpPr>
            <p:cNvPr id="203792" name="直接连接符 203791"/>
            <p:cNvSpPr/>
            <p:nvPr/>
          </p:nvSpPr>
          <p:spPr>
            <a:xfrm flipH="1" flipV="1">
              <a:off x="2227" y="1918"/>
              <a:ext cx="0" cy="828"/>
            </a:xfrm>
            <a:prstGeom prst="line">
              <a:avLst/>
            </a:prstGeom>
            <a:ln w="28575" cap="flat" cmpd="sng">
              <a:solidFill>
                <a:srgbClr val="FF0000"/>
              </a:solidFill>
              <a:prstDash val="solid"/>
              <a:headEnd type="none" w="med" len="med"/>
              <a:tailEnd type="triangle" w="med" len="med"/>
            </a:ln>
          </p:spPr>
        </p:sp>
        <p:sp>
          <p:nvSpPr>
            <p:cNvPr id="203793" name="直接连接符 203792"/>
            <p:cNvSpPr/>
            <p:nvPr/>
          </p:nvSpPr>
          <p:spPr>
            <a:xfrm flipV="1">
              <a:off x="2299" y="850"/>
              <a:ext cx="576" cy="612"/>
            </a:xfrm>
            <a:prstGeom prst="line">
              <a:avLst/>
            </a:prstGeom>
            <a:ln w="28575" cap="flat" cmpd="sng">
              <a:solidFill>
                <a:srgbClr val="FF0000"/>
              </a:solidFill>
              <a:prstDash val="solid"/>
              <a:headEnd type="none" w="med" len="med"/>
              <a:tailEnd type="triangle" w="med" len="med"/>
            </a:ln>
          </p:spPr>
        </p:sp>
        <p:sp>
          <p:nvSpPr>
            <p:cNvPr id="203794" name="直接连接符 203793"/>
            <p:cNvSpPr/>
            <p:nvPr/>
          </p:nvSpPr>
          <p:spPr>
            <a:xfrm>
              <a:off x="2347" y="1936"/>
              <a:ext cx="6" cy="834"/>
            </a:xfrm>
            <a:prstGeom prst="line">
              <a:avLst/>
            </a:prstGeom>
            <a:ln w="28575" cap="flat" cmpd="sng">
              <a:solidFill>
                <a:srgbClr val="FF0000"/>
              </a:solidFill>
              <a:prstDash val="solid"/>
              <a:headEnd type="none" w="med" len="med"/>
              <a:tailEnd type="triangle" w="med" len="med"/>
            </a:ln>
          </p:spPr>
        </p:sp>
        <p:grpSp>
          <p:nvGrpSpPr>
            <p:cNvPr id="203795" name="组合 203794"/>
            <p:cNvGrpSpPr/>
            <p:nvPr/>
          </p:nvGrpSpPr>
          <p:grpSpPr>
            <a:xfrm>
              <a:off x="1537" y="2010"/>
              <a:ext cx="1182" cy="385"/>
              <a:chOff x="2838" y="2132"/>
              <a:chExt cx="1182" cy="385"/>
            </a:xfrm>
          </p:grpSpPr>
          <p:sp>
            <p:nvSpPr>
              <p:cNvPr id="203796" name="矩形 203795"/>
              <p:cNvSpPr/>
              <p:nvPr/>
            </p:nvSpPr>
            <p:spPr>
              <a:xfrm>
                <a:off x="2838" y="2178"/>
                <a:ext cx="1182" cy="300"/>
              </a:xfrm>
              <a:prstGeom prst="rect">
                <a:avLst/>
              </a:prstGeom>
              <a:solidFill>
                <a:schemeClr val="bg1"/>
              </a:solidFill>
              <a:ln w="9525">
                <a:noFill/>
              </a:ln>
            </p:spPr>
            <p:txBody>
              <a:bodyPr/>
              <a:p>
                <a:endParaRPr lang="zh-CN" altLang="en-US"/>
              </a:p>
            </p:txBody>
          </p:sp>
          <p:sp>
            <p:nvSpPr>
              <p:cNvPr id="203797" name="文本框 203796"/>
              <p:cNvSpPr txBox="1"/>
              <p:nvPr/>
            </p:nvSpPr>
            <p:spPr>
              <a:xfrm>
                <a:off x="2852" y="2132"/>
                <a:ext cx="1155" cy="385"/>
              </a:xfrm>
              <a:prstGeom prst="rect">
                <a:avLst/>
              </a:prstGeom>
              <a:noFill/>
              <a:ln w="9525">
                <a:noFill/>
              </a:ln>
            </p:spPr>
            <p:txBody>
              <a:bodyPr wrap="none" anchor="t" anchorCtr="0">
                <a:spAutoFit/>
              </a:bodyPr>
              <a:p>
                <a:pPr algn="ctr">
                  <a:spcBef>
                    <a:spcPct val="0"/>
                  </a:spcBef>
                </a:pPr>
                <a:r>
                  <a:rPr lang="zh-CN" altLang="en-US" sz="1800" dirty="0">
                    <a:latin typeface="Comic Sans MS" panose="030F0902030302020204" pitchFamily="66" charset="0"/>
                    <a:ea typeface="宋体" pitchFamily="2" charset="-122"/>
                  </a:rPr>
                  <a:t>本地</a:t>
                </a:r>
                <a:r>
                  <a:rPr lang="en-US" altLang="zh-CN" sz="1800">
                    <a:latin typeface="Comic Sans MS" panose="030F0902030302020204" pitchFamily="66" charset="0"/>
                    <a:ea typeface="宋体" pitchFamily="2" charset="-122"/>
                  </a:rPr>
                  <a:t>DNS</a:t>
                </a:r>
                <a:r>
                  <a:rPr lang="zh-CN" altLang="en-US" sz="18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dns.poly.edu</a:t>
                </a:r>
                <a:endParaRPr lang="en-US" altLang="zh-CN" sz="1600">
                  <a:latin typeface="Times New Roman" panose="02020503050405090304" pitchFamily="18" charset="0"/>
                  <a:ea typeface="宋体" pitchFamily="2" charset="-122"/>
                </a:endParaRPr>
              </a:p>
            </p:txBody>
          </p:sp>
        </p:grpSp>
        <p:sp>
          <p:nvSpPr>
            <p:cNvPr id="203798" name="文本框 203797"/>
            <p:cNvSpPr txBox="1"/>
            <p:nvPr/>
          </p:nvSpPr>
          <p:spPr>
            <a:xfrm>
              <a:off x="2045" y="2457"/>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1</a:t>
              </a:r>
              <a:endParaRPr lang="en-US" altLang="zh-CN">
                <a:latin typeface="Times New Roman" panose="02020503050405090304" pitchFamily="18" charset="0"/>
                <a:ea typeface="宋体" pitchFamily="2" charset="-122"/>
              </a:endParaRPr>
            </a:p>
          </p:txBody>
        </p:sp>
        <p:sp>
          <p:nvSpPr>
            <p:cNvPr id="203799" name="文本框 203798"/>
            <p:cNvSpPr txBox="1"/>
            <p:nvPr/>
          </p:nvSpPr>
          <p:spPr>
            <a:xfrm>
              <a:off x="2387" y="987"/>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2</a:t>
              </a:r>
              <a:endParaRPr lang="en-US" altLang="zh-CN">
                <a:latin typeface="Times New Roman" panose="02020503050405090304" pitchFamily="18" charset="0"/>
                <a:ea typeface="宋体" pitchFamily="2" charset="-122"/>
              </a:endParaRPr>
            </a:p>
          </p:txBody>
        </p:sp>
        <p:sp>
          <p:nvSpPr>
            <p:cNvPr id="203800" name="文本框 203799"/>
            <p:cNvSpPr txBox="1"/>
            <p:nvPr/>
          </p:nvSpPr>
          <p:spPr>
            <a:xfrm>
              <a:off x="3600" y="2112"/>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4</a:t>
              </a:r>
              <a:endParaRPr lang="en-US" altLang="zh-CN">
                <a:latin typeface="Times New Roman" panose="02020503050405090304" pitchFamily="18" charset="0"/>
                <a:ea typeface="宋体" pitchFamily="2" charset="-122"/>
              </a:endParaRPr>
            </a:p>
          </p:txBody>
        </p:sp>
        <p:sp>
          <p:nvSpPr>
            <p:cNvPr id="203801" name="文本框 203800"/>
            <p:cNvSpPr txBox="1"/>
            <p:nvPr/>
          </p:nvSpPr>
          <p:spPr>
            <a:xfrm>
              <a:off x="3312" y="2160"/>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5</a:t>
              </a:r>
              <a:endParaRPr lang="en-US" altLang="zh-CN">
                <a:latin typeface="Times New Roman" panose="02020503050405090304" pitchFamily="18" charset="0"/>
                <a:ea typeface="宋体" pitchFamily="2" charset="-122"/>
              </a:endParaRPr>
            </a:p>
          </p:txBody>
        </p:sp>
        <p:sp>
          <p:nvSpPr>
            <p:cNvPr id="203802" name="文本框 203801"/>
            <p:cNvSpPr txBox="1"/>
            <p:nvPr/>
          </p:nvSpPr>
          <p:spPr>
            <a:xfrm>
              <a:off x="3120" y="1296"/>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6</a:t>
              </a:r>
              <a:endParaRPr lang="en-US" altLang="zh-CN">
                <a:latin typeface="Times New Roman" panose="02020503050405090304" pitchFamily="18" charset="0"/>
                <a:ea typeface="宋体" pitchFamily="2" charset="-122"/>
              </a:endParaRPr>
            </a:p>
          </p:txBody>
        </p:sp>
        <p:grpSp>
          <p:nvGrpSpPr>
            <p:cNvPr id="203803" name="组合 203802"/>
            <p:cNvGrpSpPr/>
            <p:nvPr/>
          </p:nvGrpSpPr>
          <p:grpSpPr>
            <a:xfrm>
              <a:off x="2898" y="591"/>
              <a:ext cx="233" cy="414"/>
              <a:chOff x="4180" y="783"/>
              <a:chExt cx="150" cy="307"/>
            </a:xfrm>
          </p:grpSpPr>
          <p:sp>
            <p:nvSpPr>
              <p:cNvPr id="203804" name="平行四边形 203803"/>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3805" name="矩形 203804"/>
              <p:cNvSpPr/>
              <p:nvPr/>
            </p:nvSpPr>
            <p:spPr>
              <a:xfrm>
                <a:off x="4256" y="785"/>
                <a:ext cx="69" cy="236"/>
              </a:xfrm>
              <a:prstGeom prst="rect">
                <a:avLst/>
              </a:prstGeom>
              <a:solidFill>
                <a:srgbClr val="33CCCC"/>
              </a:solidFill>
              <a:ln w="9525">
                <a:noFill/>
              </a:ln>
            </p:spPr>
            <p:txBody>
              <a:bodyPr/>
              <a:p>
                <a:endParaRPr lang="zh-CN" altLang="en-US"/>
              </a:p>
            </p:txBody>
          </p:sp>
          <p:sp>
            <p:nvSpPr>
              <p:cNvPr id="203806" name="矩形 203805"/>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07" name="平行四边形 203806"/>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08" name="直接连接符 203807"/>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3809" name="直接连接符 203808"/>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3810" name="矩形 203809"/>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3811" name="矩形 203810"/>
              <p:cNvSpPr/>
              <p:nvPr/>
            </p:nvSpPr>
            <p:spPr>
              <a:xfrm>
                <a:off x="4202" y="924"/>
                <a:ext cx="48" cy="48"/>
              </a:xfrm>
              <a:prstGeom prst="rect">
                <a:avLst/>
              </a:prstGeom>
              <a:solidFill>
                <a:schemeClr val="bg1"/>
              </a:solidFill>
              <a:ln w="9525">
                <a:noFill/>
              </a:ln>
            </p:spPr>
            <p:txBody>
              <a:bodyPr/>
              <a:p>
                <a:endParaRPr lang="zh-CN" altLang="en-US"/>
              </a:p>
            </p:txBody>
          </p:sp>
        </p:grpSp>
        <p:grpSp>
          <p:nvGrpSpPr>
            <p:cNvPr id="203812" name="组合 203811"/>
            <p:cNvGrpSpPr/>
            <p:nvPr/>
          </p:nvGrpSpPr>
          <p:grpSpPr>
            <a:xfrm>
              <a:off x="3420" y="1491"/>
              <a:ext cx="233" cy="414"/>
              <a:chOff x="4180" y="783"/>
              <a:chExt cx="150" cy="307"/>
            </a:xfrm>
          </p:grpSpPr>
          <p:sp>
            <p:nvSpPr>
              <p:cNvPr id="203813" name="平行四边形 203812"/>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3814" name="矩形 203813"/>
              <p:cNvSpPr/>
              <p:nvPr/>
            </p:nvSpPr>
            <p:spPr>
              <a:xfrm>
                <a:off x="4256" y="785"/>
                <a:ext cx="69" cy="236"/>
              </a:xfrm>
              <a:prstGeom prst="rect">
                <a:avLst/>
              </a:prstGeom>
              <a:solidFill>
                <a:srgbClr val="33CCCC"/>
              </a:solidFill>
              <a:ln w="9525">
                <a:noFill/>
              </a:ln>
            </p:spPr>
            <p:txBody>
              <a:bodyPr/>
              <a:p>
                <a:endParaRPr lang="zh-CN" altLang="en-US"/>
              </a:p>
            </p:txBody>
          </p:sp>
          <p:sp>
            <p:nvSpPr>
              <p:cNvPr id="203815" name="矩形 203814"/>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16" name="平行四边形 203815"/>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17" name="直接连接符 203816"/>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3818" name="直接连接符 203817"/>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3819" name="矩形 203818"/>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3820" name="矩形 203819"/>
              <p:cNvSpPr/>
              <p:nvPr/>
            </p:nvSpPr>
            <p:spPr>
              <a:xfrm>
                <a:off x="4202" y="924"/>
                <a:ext cx="48" cy="48"/>
              </a:xfrm>
              <a:prstGeom prst="rect">
                <a:avLst/>
              </a:prstGeom>
              <a:solidFill>
                <a:schemeClr val="bg1"/>
              </a:solidFill>
              <a:ln w="9525">
                <a:noFill/>
              </a:ln>
            </p:spPr>
            <p:txBody>
              <a:bodyPr/>
              <a:p>
                <a:endParaRPr lang="zh-CN" altLang="en-US"/>
              </a:p>
            </p:txBody>
          </p:sp>
        </p:grpSp>
        <p:grpSp>
          <p:nvGrpSpPr>
            <p:cNvPr id="203821" name="组合 203820"/>
            <p:cNvGrpSpPr/>
            <p:nvPr/>
          </p:nvGrpSpPr>
          <p:grpSpPr>
            <a:xfrm>
              <a:off x="3408" y="2511"/>
              <a:ext cx="233" cy="414"/>
              <a:chOff x="4180" y="783"/>
              <a:chExt cx="150" cy="307"/>
            </a:xfrm>
          </p:grpSpPr>
          <p:sp>
            <p:nvSpPr>
              <p:cNvPr id="203822" name="平行四边形 203821"/>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203823" name="矩形 203822"/>
              <p:cNvSpPr/>
              <p:nvPr/>
            </p:nvSpPr>
            <p:spPr>
              <a:xfrm>
                <a:off x="4256" y="785"/>
                <a:ext cx="69" cy="236"/>
              </a:xfrm>
              <a:prstGeom prst="rect">
                <a:avLst/>
              </a:prstGeom>
              <a:solidFill>
                <a:srgbClr val="33CCCC"/>
              </a:solidFill>
              <a:ln w="9525">
                <a:noFill/>
              </a:ln>
            </p:spPr>
            <p:txBody>
              <a:bodyPr/>
              <a:p>
                <a:endParaRPr lang="zh-CN" altLang="en-US"/>
              </a:p>
            </p:txBody>
          </p:sp>
          <p:sp>
            <p:nvSpPr>
              <p:cNvPr id="203824" name="矩形 20382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25" name="平行四边形 20382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203826" name="直接连接符 20382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03827" name="直接连接符 20382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03828" name="矩形 20382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203829" name="矩形 203828"/>
              <p:cNvSpPr/>
              <p:nvPr/>
            </p:nvSpPr>
            <p:spPr>
              <a:xfrm>
                <a:off x="4202" y="924"/>
                <a:ext cx="48" cy="48"/>
              </a:xfrm>
              <a:prstGeom prst="rect">
                <a:avLst/>
              </a:prstGeom>
              <a:solidFill>
                <a:schemeClr val="bg1"/>
              </a:solidFill>
              <a:ln w="9525">
                <a:noFill/>
              </a:ln>
            </p:spPr>
            <p:txBody>
              <a:bodyPr/>
              <a:p>
                <a:endParaRPr lang="zh-CN" altLang="en-US"/>
              </a:p>
            </p:txBody>
          </p:sp>
        </p:grpSp>
        <p:sp>
          <p:nvSpPr>
            <p:cNvPr id="203830" name="文本框 203829"/>
            <p:cNvSpPr txBox="1"/>
            <p:nvPr/>
          </p:nvSpPr>
          <p:spPr>
            <a:xfrm>
              <a:off x="2980" y="2871"/>
              <a:ext cx="1348" cy="366"/>
            </a:xfrm>
            <a:prstGeom prst="rect">
              <a:avLst/>
            </a:prstGeom>
            <a:noFill/>
            <a:ln w="9525">
              <a:noFill/>
            </a:ln>
          </p:spPr>
          <p:txBody>
            <a:bodyPr wrap="none" anchor="t" anchorCtr="0">
              <a:spAutoFit/>
            </a:bodyPr>
            <a:p>
              <a:pPr algn="ctr">
                <a:spcBef>
                  <a:spcPct val="0"/>
                </a:spcBef>
              </a:pPr>
              <a:r>
                <a:rPr lang="zh-CN" altLang="en-US" sz="1600" dirty="0">
                  <a:latin typeface="Comic Sans MS" panose="030F0902030302020204" pitchFamily="66" charset="0"/>
                  <a:ea typeface="宋体" pitchFamily="2" charset="-122"/>
                </a:rPr>
                <a:t>权威</a:t>
              </a:r>
              <a:r>
                <a:rPr lang="en-US" altLang="zh-CN" sz="1600">
                  <a:latin typeface="Comic Sans MS" panose="030F0902030302020204" pitchFamily="66" charset="0"/>
                  <a:ea typeface="宋体" pitchFamily="2" charset="-122"/>
                </a:rPr>
                <a:t>DNS </a:t>
              </a:r>
              <a:r>
                <a:rPr lang="zh-CN" altLang="en-US" sz="1600" dirty="0">
                  <a:latin typeface="Comic Sans MS" panose="030F0902030302020204" pitchFamily="66" charset="0"/>
                  <a:ea typeface="宋体" pitchFamily="2" charset="-122"/>
                </a:rPr>
                <a:t>服务器</a:t>
              </a:r>
              <a:endParaRPr lang="zh-CN" altLang="en-US" dirty="0">
                <a:latin typeface="Times New Roman" panose="02020503050405090304" pitchFamily="18" charset="0"/>
                <a:ea typeface="宋体" pitchFamily="2" charset="-122"/>
              </a:endParaRPr>
            </a:p>
            <a:p>
              <a:pPr algn="ctr">
                <a:spcBef>
                  <a:spcPct val="0"/>
                </a:spcBef>
              </a:pPr>
              <a:r>
                <a:rPr lang="en-US" altLang="zh-CN" sz="1600" b="1" err="1">
                  <a:latin typeface="Courier New" panose="02070409020205090404" pitchFamily="49" charset="0"/>
                  <a:ea typeface="宋体" pitchFamily="2" charset="-122"/>
                </a:rPr>
                <a:t>dns.cs.umass.edu</a:t>
              </a:r>
              <a:endParaRPr lang="en-US" altLang="zh-CN" sz="1600">
                <a:latin typeface="Times New Roman" panose="02020503050405090304" pitchFamily="18" charset="0"/>
                <a:ea typeface="宋体" pitchFamily="2" charset="-122"/>
              </a:endParaRPr>
            </a:p>
          </p:txBody>
        </p:sp>
        <p:sp>
          <p:nvSpPr>
            <p:cNvPr id="203831" name="文本框 203830"/>
            <p:cNvSpPr txBox="1"/>
            <p:nvPr/>
          </p:nvSpPr>
          <p:spPr>
            <a:xfrm>
              <a:off x="2592" y="1344"/>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7</a:t>
              </a:r>
              <a:endParaRPr lang="en-US" altLang="zh-CN">
                <a:latin typeface="Times New Roman" panose="02020503050405090304" pitchFamily="18" charset="0"/>
                <a:ea typeface="宋体" pitchFamily="2" charset="-122"/>
              </a:endParaRPr>
            </a:p>
          </p:txBody>
        </p:sp>
        <p:sp>
          <p:nvSpPr>
            <p:cNvPr id="203832" name="文本框 203831"/>
            <p:cNvSpPr txBox="1"/>
            <p:nvPr/>
          </p:nvSpPr>
          <p:spPr>
            <a:xfrm>
              <a:off x="2393" y="2469"/>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8</a:t>
              </a:r>
              <a:endParaRPr lang="en-US" altLang="zh-CN">
                <a:latin typeface="Times New Roman" panose="02020503050405090304" pitchFamily="18" charset="0"/>
                <a:ea typeface="宋体" pitchFamily="2" charset="-122"/>
              </a:endParaRPr>
            </a:p>
          </p:txBody>
        </p:sp>
        <p:sp>
          <p:nvSpPr>
            <p:cNvPr id="203833" name="直接连接符 203832"/>
            <p:cNvSpPr/>
            <p:nvPr/>
          </p:nvSpPr>
          <p:spPr>
            <a:xfrm>
              <a:off x="3120" y="768"/>
              <a:ext cx="432" cy="720"/>
            </a:xfrm>
            <a:prstGeom prst="line">
              <a:avLst/>
            </a:prstGeom>
            <a:ln w="25400" cap="flat" cmpd="sng">
              <a:solidFill>
                <a:srgbClr val="FF0000"/>
              </a:solidFill>
              <a:prstDash val="solid"/>
              <a:headEnd type="none" w="med" len="med"/>
              <a:tailEnd type="triangle" w="med" len="med"/>
            </a:ln>
          </p:spPr>
        </p:sp>
        <p:sp>
          <p:nvSpPr>
            <p:cNvPr id="203835" name="文本框 203834"/>
            <p:cNvSpPr txBox="1"/>
            <p:nvPr/>
          </p:nvSpPr>
          <p:spPr>
            <a:xfrm>
              <a:off x="3653" y="1587"/>
              <a:ext cx="1267" cy="232"/>
            </a:xfrm>
            <a:prstGeom prst="rect">
              <a:avLst/>
            </a:prstGeom>
            <a:noFill/>
            <a:ln w="9525">
              <a:noFill/>
            </a:ln>
          </p:spPr>
          <p:txBody>
            <a:bodyPr>
              <a:spAutoFit/>
            </a:bodyPr>
            <a:p>
              <a:pPr algn="ctr">
                <a:spcBef>
                  <a:spcPct val="0"/>
                </a:spcBef>
              </a:pPr>
              <a:r>
                <a:rPr lang="zh-CN" altLang="en-US" sz="1800">
                  <a:latin typeface="Comic Sans MS" panose="030F0902030302020204" pitchFamily="66" charset="0"/>
                  <a:ea typeface="宋体" pitchFamily="2" charset="-122"/>
                </a:rPr>
                <a:t>顶级</a:t>
              </a:r>
              <a:r>
                <a:rPr lang="en-US" altLang="zh-CN" sz="1800">
                  <a:latin typeface="Comic Sans MS" panose="030F0902030302020204" pitchFamily="66" charset="0"/>
                  <a:ea typeface="宋体" pitchFamily="2" charset="-122"/>
                </a:rPr>
                <a:t> DNS </a:t>
              </a:r>
              <a:r>
                <a:rPr lang="zh-CN" altLang="en-US" sz="1800" dirty="0">
                  <a:latin typeface="Comic Sans MS" panose="030F0902030302020204" pitchFamily="66" charset="0"/>
                  <a:ea typeface="宋体" pitchFamily="2" charset="-122"/>
                </a:rPr>
                <a:t>服务器</a:t>
              </a:r>
              <a:endParaRPr lang="zh-CN" altLang="en-US" sz="1600" dirty="0">
                <a:latin typeface="Times New Roman" panose="02020503050405090304" pitchFamily="18" charset="0"/>
                <a:ea typeface="宋体" pitchFamily="2" charset="-122"/>
              </a:endParaRPr>
            </a:p>
          </p:txBody>
        </p:sp>
        <p:sp>
          <p:nvSpPr>
            <p:cNvPr id="203836" name="直接连接符 203835"/>
            <p:cNvSpPr/>
            <p:nvPr/>
          </p:nvSpPr>
          <p:spPr>
            <a:xfrm>
              <a:off x="3600" y="1872"/>
              <a:ext cx="0" cy="624"/>
            </a:xfrm>
            <a:prstGeom prst="line">
              <a:avLst/>
            </a:prstGeom>
            <a:ln w="28575" cap="flat" cmpd="sng">
              <a:solidFill>
                <a:srgbClr val="FF0000"/>
              </a:solidFill>
              <a:prstDash val="solid"/>
              <a:headEnd type="none" w="med" len="med"/>
              <a:tailEnd type="triangle" w="med" len="med"/>
            </a:ln>
          </p:spPr>
        </p:sp>
        <p:sp>
          <p:nvSpPr>
            <p:cNvPr id="203837" name="直接连接符 203836"/>
            <p:cNvSpPr/>
            <p:nvPr/>
          </p:nvSpPr>
          <p:spPr>
            <a:xfrm flipH="1" flipV="1">
              <a:off x="3504" y="1920"/>
              <a:ext cx="0" cy="576"/>
            </a:xfrm>
            <a:prstGeom prst="line">
              <a:avLst/>
            </a:prstGeom>
            <a:ln w="28575" cap="flat" cmpd="sng">
              <a:solidFill>
                <a:srgbClr val="FF0000"/>
              </a:solidFill>
              <a:prstDash val="solid"/>
              <a:headEnd type="none" w="med" len="med"/>
              <a:tailEnd type="triangle" w="med" len="med"/>
            </a:ln>
          </p:spPr>
        </p:sp>
        <p:sp>
          <p:nvSpPr>
            <p:cNvPr id="203838" name="直接连接符 203837"/>
            <p:cNvSpPr/>
            <p:nvPr/>
          </p:nvSpPr>
          <p:spPr>
            <a:xfrm flipH="1" flipV="1">
              <a:off x="3072" y="1008"/>
              <a:ext cx="336" cy="576"/>
            </a:xfrm>
            <a:prstGeom prst="line">
              <a:avLst/>
            </a:prstGeom>
            <a:ln w="28575" cap="flat" cmpd="sng">
              <a:solidFill>
                <a:srgbClr val="FF0000"/>
              </a:solidFill>
              <a:prstDash val="solid"/>
              <a:headEnd type="none" w="med" len="med"/>
              <a:tailEnd type="triangle" w="med" len="med"/>
            </a:ln>
          </p:spPr>
        </p:sp>
        <p:sp>
          <p:nvSpPr>
            <p:cNvPr id="203839" name="文本框 203838"/>
            <p:cNvSpPr txBox="1"/>
            <p:nvPr/>
          </p:nvSpPr>
          <p:spPr>
            <a:xfrm>
              <a:off x="3408" y="1008"/>
              <a:ext cx="196" cy="231"/>
            </a:xfrm>
            <a:prstGeom prst="rect">
              <a:avLst/>
            </a:prstGeom>
            <a:noFill/>
            <a:ln w="9525">
              <a:noFill/>
            </a:ln>
          </p:spPr>
          <p:txBody>
            <a:bodyPr wrap="none" anchor="t" anchorCtr="0">
              <a:spAutoFit/>
            </a:bodyPr>
            <a:p>
              <a:pPr algn="ctr">
                <a:spcBef>
                  <a:spcPct val="0"/>
                </a:spcBef>
              </a:pPr>
              <a:r>
                <a:rPr lang="en-US" altLang="zh-CN" sz="1800">
                  <a:solidFill>
                    <a:srgbClr val="FF0000"/>
                  </a:solidFill>
                  <a:latin typeface="Arial" panose="020B0604020202090204" pitchFamily="34" charset="0"/>
                  <a:ea typeface="宋体" pitchFamily="2" charset="-122"/>
                </a:rPr>
                <a:t>3</a:t>
              </a:r>
              <a:endParaRPr lang="en-US" altLang="zh-CN">
                <a:latin typeface="Times New Roman" panose="02020503050405090304" pitchFamily="18" charset="0"/>
                <a:ea typeface="宋体" pitchFamily="2" charset="-122"/>
              </a:endParaRPr>
            </a:p>
          </p:txBody>
        </p:sp>
        <p:sp>
          <p:nvSpPr>
            <p:cNvPr id="203840" name="直接连接符 203839"/>
            <p:cNvSpPr/>
            <p:nvPr/>
          </p:nvSpPr>
          <p:spPr>
            <a:xfrm flipH="1">
              <a:off x="2448" y="1008"/>
              <a:ext cx="480" cy="528"/>
            </a:xfrm>
            <a:prstGeom prst="line">
              <a:avLst/>
            </a:prstGeom>
            <a:ln w="28575" cap="flat" cmpd="sng">
              <a:solidFill>
                <a:srgbClr val="FF0000"/>
              </a:solidFill>
              <a:prstDash val="solid"/>
              <a:headEnd type="none" w="med" len="med"/>
              <a:tailEnd type="triangle" w="med" len="med"/>
            </a:ln>
          </p:spPr>
        </p:sp>
      </p:grpSp>
      <p:sp>
        <p:nvSpPr>
          <p:cNvPr id="203842" name="标题 203841"/>
          <p:cNvSpPr>
            <a:spLocks noGrp="1"/>
          </p:cNvSpPr>
          <p:nvPr>
            <p:ph type="title"/>
          </p:nvPr>
        </p:nvSpPr>
        <p:spPr/>
        <p:txBody>
          <a:bodyPr anchor="ctr" anchorCtr="0"/>
          <a:p>
            <a:r>
              <a:rPr lang="zh-CN" altLang="en-US" dirty="0"/>
              <a:t>递归请求</a:t>
            </a:r>
            <a:endParaRPr lang="zh-CN" altLang="en-US" dirty="0"/>
          </a:p>
        </p:txBody>
      </p:sp>
      <p:sp>
        <p:nvSpPr>
          <p:cNvPr id="203843" name="矩形 203842"/>
          <p:cNvSpPr/>
          <p:nvPr/>
        </p:nvSpPr>
        <p:spPr>
          <a:xfrm>
            <a:off x="619125" y="1438275"/>
            <a:ext cx="3162300" cy="4733925"/>
          </a:xfrm>
          <a:prstGeom prst="rect">
            <a:avLst/>
          </a:prstGeom>
          <a:noFill/>
          <a:ln w="9525">
            <a:noFill/>
          </a:ln>
        </p:spPr>
        <p:txBody>
          <a:bodyPr/>
          <a:lstStyle>
            <a:lvl1pPr marL="34290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sz="2400" u="none" kern="1200" baseline="0">
                <a:solidFill>
                  <a:schemeClr val="tx1"/>
                </a:solidFill>
                <a:latin typeface="Times New Roman" panose="02020503050405090304" pitchFamily="18" charset="0"/>
                <a:ea typeface="宋体" pitchFamily="2" charset="-122"/>
              </a:defRPr>
            </a:lvl1pPr>
            <a:lvl2pPr marL="74295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sz="2000" b="0" i="0" u="none" kern="1200" baseline="0">
                <a:solidFill>
                  <a:schemeClr val="tx1"/>
                </a:solidFill>
                <a:latin typeface="Times New Roman" panose="02020503050405090304" pitchFamily="18" charset="0"/>
                <a:ea typeface="宋体" pitchFamily="2" charset="-122"/>
              </a:defRPr>
            </a:lvl2pPr>
            <a:lvl3pPr marL="1143000" lvl="2"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3pPr>
            <a:lvl4pPr marL="1600200" lvl="3"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4pPr>
            <a:lvl5pPr marL="2057400" lvl="4" indent="-228600" algn="l" defTabSz="914400" rtl="0" eaLnBrk="1" fontAlgn="base" latinLnBrk="0" hangingPunct="0">
              <a:lnSpc>
                <a:spcPct val="100000"/>
              </a:lnSpc>
              <a:spcBef>
                <a:spcPct val="20000"/>
              </a:spcBef>
              <a:spcAft>
                <a:spcPct val="0"/>
              </a:spcAft>
              <a:buClrTx/>
              <a:buSzTx/>
              <a:buFontTx/>
              <a:buChar char="»"/>
              <a:defRPr sz="1800" b="0" i="0" u="none" kern="1200" baseline="0">
                <a:solidFill>
                  <a:schemeClr val="tx1"/>
                </a:solidFill>
                <a:latin typeface="Times New Roman" panose="02020503050405090304" pitchFamily="18" charset="0"/>
                <a:ea typeface="宋体" pitchFamily="2" charset="-122"/>
              </a:defRPr>
            </a:lvl5pPr>
          </a:lstStyle>
          <a:p>
            <a:pPr lvl="0">
              <a:buNone/>
            </a:pPr>
            <a:r>
              <a:rPr lang="zh-CN" altLang="en-US" u="sng" dirty="0">
                <a:solidFill>
                  <a:srgbClr val="FF0000"/>
                </a:solidFill>
              </a:rPr>
              <a:t>递归请求</a:t>
            </a:r>
            <a:r>
              <a:rPr lang="en-US" altLang="zh-CN" u="sng">
                <a:solidFill>
                  <a:srgbClr val="FF0000"/>
                </a:solidFill>
              </a:rPr>
              <a:t>:</a:t>
            </a:r>
            <a:endParaRPr lang="en-US" altLang="zh-CN" sz="2000"/>
          </a:p>
          <a:p>
            <a:pPr lvl="0"/>
            <a:r>
              <a:rPr lang="zh-CN" altLang="en-US" sz="2000" dirty="0"/>
              <a:t>将名字解析的负担放在联系的名字服务器</a:t>
            </a:r>
            <a:endParaRPr lang="zh-CN" altLang="en-US" sz="2000" dirty="0"/>
          </a:p>
          <a:p>
            <a:pPr lvl="0"/>
            <a:r>
              <a:rPr lang="zh-CN" altLang="en-US" sz="2000" dirty="0"/>
              <a:t>沉重的负担</a:t>
            </a:r>
            <a:r>
              <a:rPr lang="en-US" altLang="zh-CN" sz="2000"/>
              <a:t>?</a:t>
            </a:r>
            <a:endParaRPr lang="en-US" altLang="zh-CN" sz="2000"/>
          </a:p>
          <a:p>
            <a:pPr lvl="0">
              <a:spcBef>
                <a:spcPct val="50000"/>
              </a:spcBef>
              <a:buNone/>
            </a:pPr>
            <a:r>
              <a:rPr lang="zh-CN" altLang="en-US" u="sng" dirty="0">
                <a:solidFill>
                  <a:srgbClr val="FF0000"/>
                </a:solidFill>
              </a:rPr>
              <a:t>迭代请求</a:t>
            </a:r>
            <a:r>
              <a:rPr lang="en-US" altLang="zh-CN" u="sng">
                <a:solidFill>
                  <a:srgbClr val="FF0000"/>
                </a:solidFill>
              </a:rPr>
              <a:t>:</a:t>
            </a:r>
            <a:endParaRPr lang="en-US" altLang="zh-CN" sz="2000">
              <a:solidFill>
                <a:srgbClr val="FF0000"/>
              </a:solidFill>
            </a:endParaRPr>
          </a:p>
          <a:p>
            <a:pPr lvl="0"/>
            <a:r>
              <a:rPr lang="zh-CN" altLang="en-US" sz="2000" dirty="0"/>
              <a:t>联系的服务器用要联系的名字服务器回答</a:t>
            </a:r>
            <a:endParaRPr lang="zh-CN" altLang="en-US" sz="2000" dirty="0"/>
          </a:p>
          <a:p>
            <a:pPr lvl="0"/>
            <a:r>
              <a:rPr lang="en-US" altLang="zh-CN" sz="2000"/>
              <a:t>“</a:t>
            </a:r>
            <a:r>
              <a:rPr lang="zh-CN" altLang="en-US" sz="2000" dirty="0"/>
              <a:t>我不知道该名字，但询问这个服务器”</a:t>
            </a:r>
            <a:endParaRPr lang="en-US" altLang="zh-CN"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70510" y="73025"/>
            <a:ext cx="8809355" cy="66579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239618" name="标题 239617"/>
          <p:cNvSpPr>
            <a:spLocks noGrp="1"/>
          </p:cNvSpPr>
          <p:nvPr>
            <p:ph type="title"/>
          </p:nvPr>
        </p:nvSpPr>
        <p:spPr/>
        <p:txBody>
          <a:bodyPr anchor="ctr" anchorCtr="0"/>
          <a:p>
            <a:r>
              <a:rPr lang="zh-CN" altLang="en-US" u="none" dirty="0"/>
              <a:t>第</a:t>
            </a:r>
            <a:r>
              <a:rPr lang="en-US" altLang="zh-CN" u="none"/>
              <a:t>2</a:t>
            </a:r>
            <a:r>
              <a:rPr lang="zh-CN" altLang="en-US" u="none" dirty="0"/>
              <a:t>章 要点</a:t>
            </a:r>
            <a:endParaRPr lang="en-US" altLang="zh-CN" u="none"/>
          </a:p>
        </p:txBody>
      </p:sp>
      <p:sp>
        <p:nvSpPr>
          <p:cNvPr id="239619" name="文本占位符 239618"/>
          <p:cNvSpPr>
            <a:spLocks noGrp="1"/>
          </p:cNvSpPr>
          <p:nvPr>
            <p:ph type="body" sz="half" idx="1"/>
          </p:nvPr>
        </p:nvSpPr>
        <p:spPr>
          <a:xfrm>
            <a:off x="500063" y="1600200"/>
            <a:ext cx="3810000" cy="4648200"/>
          </a:xfrm>
        </p:spPr>
        <p:txBody>
          <a:bodyPr/>
          <a:p>
            <a:pPr>
              <a:buClr>
                <a:schemeClr val="accent2"/>
              </a:buClr>
              <a:buSzPct val="85000"/>
              <a:buFont typeface="ZapfDingbats" pitchFamily="82" charset="2"/>
            </a:pPr>
            <a:r>
              <a:rPr lang="en-US" altLang="zh-CN"/>
              <a:t>2.1 </a:t>
            </a:r>
            <a:r>
              <a:rPr lang="zh-CN" altLang="en-US" dirty="0"/>
              <a:t>网络应用的原则</a:t>
            </a:r>
            <a:endParaRPr lang="en-US" altLang="zh-CN"/>
          </a:p>
          <a:p>
            <a:pPr>
              <a:buClr>
                <a:schemeClr val="accent2"/>
              </a:buClr>
              <a:buSzPct val="85000"/>
              <a:buFont typeface="ZapfDingbats" pitchFamily="82" charset="2"/>
            </a:pPr>
            <a:r>
              <a:rPr lang="en-US" altLang="zh-CN"/>
              <a:t>2.2 Web</a:t>
            </a:r>
            <a:r>
              <a:rPr lang="zh-CN" altLang="en-US" dirty="0"/>
              <a:t>和</a:t>
            </a:r>
            <a:r>
              <a:rPr lang="en-US" altLang="zh-CN"/>
              <a:t>HTTP</a:t>
            </a:r>
            <a:endParaRPr lang="en-US" altLang="zh-CN"/>
          </a:p>
          <a:p>
            <a:pPr>
              <a:buClr>
                <a:schemeClr val="accent2"/>
              </a:buClr>
              <a:buSzPct val="85000"/>
              <a:buFont typeface="ZapfDingbats" pitchFamily="82" charset="2"/>
            </a:pPr>
            <a:r>
              <a:rPr lang="en-US" altLang="zh-CN"/>
              <a:t>2.3 FTP </a:t>
            </a:r>
            <a:endParaRPr lang="en-US" altLang="zh-CN">
              <a:solidFill>
                <a:srgbClr val="FF0000"/>
              </a:solidFill>
            </a:endParaRPr>
          </a:p>
          <a:p>
            <a:pPr>
              <a:buClr>
                <a:schemeClr val="accent2"/>
              </a:buClr>
              <a:buSzPct val="85000"/>
              <a:buFont typeface="ZapfDingbats" pitchFamily="82" charset="2"/>
            </a:pPr>
            <a:r>
              <a:rPr lang="en-US" altLang="zh-CN"/>
              <a:t>2.4 </a:t>
            </a:r>
            <a:r>
              <a:rPr lang="zh-CN" altLang="en-US" dirty="0"/>
              <a:t>电子邮件</a:t>
            </a:r>
            <a:endParaRPr lang="zh-CN" altLang="en-US" dirty="0"/>
          </a:p>
          <a:p>
            <a:pPr lvl="1">
              <a:buClr>
                <a:schemeClr val="accent2"/>
              </a:buClr>
              <a:buSzPct val="75000"/>
              <a:buFont typeface="ZapfDingbats" pitchFamily="82" charset="2"/>
            </a:pPr>
            <a:r>
              <a:rPr lang="en-US" altLang="zh-CN"/>
              <a:t>SMTP, POP3, IMAP</a:t>
            </a:r>
            <a:endParaRPr lang="en-US" altLang="zh-CN"/>
          </a:p>
          <a:p>
            <a:pPr>
              <a:buClr>
                <a:schemeClr val="accent2"/>
              </a:buClr>
              <a:buSzPct val="85000"/>
              <a:buFont typeface="ZapfDingbats" pitchFamily="82" charset="2"/>
            </a:pPr>
            <a:r>
              <a:rPr lang="en-US" altLang="zh-CN"/>
              <a:t>2.5 DNS</a:t>
            </a:r>
            <a:endParaRPr lang="en-US" altLang="zh-CN"/>
          </a:p>
          <a:p>
            <a:pPr>
              <a:buClr>
                <a:schemeClr val="accent2"/>
              </a:buClr>
              <a:buSzPct val="85000"/>
              <a:buFont typeface="ZapfDingbats" pitchFamily="82" charset="2"/>
            </a:pPr>
            <a:endParaRPr lang="zh-CN" altLang="en-US"/>
          </a:p>
        </p:txBody>
      </p:sp>
      <p:sp>
        <p:nvSpPr>
          <p:cNvPr id="239620" name="文本占位符 239619"/>
          <p:cNvSpPr>
            <a:spLocks noGrp="1"/>
          </p:cNvSpPr>
          <p:nvPr>
            <p:ph type="body" sz="half" idx="2"/>
          </p:nvPr>
        </p:nvSpPr>
        <p:spPr>
          <a:xfrm>
            <a:off x="4781550" y="1600200"/>
            <a:ext cx="3794125" cy="4648200"/>
          </a:xfrm>
        </p:spPr>
        <p:txBody>
          <a:bodyPr/>
          <a:p>
            <a:pPr>
              <a:buClr>
                <a:schemeClr val="accent2"/>
              </a:buClr>
              <a:buSzPct val="85000"/>
              <a:buFont typeface="ZapfDingbats" pitchFamily="82" charset="2"/>
            </a:pPr>
            <a:r>
              <a:rPr lang="en-US" altLang="zh-CN">
                <a:solidFill>
                  <a:srgbClr val="FF0000"/>
                </a:solidFill>
              </a:rPr>
              <a:t>2.6 P2P </a:t>
            </a:r>
            <a:r>
              <a:rPr lang="zh-CN" altLang="en-US" dirty="0">
                <a:solidFill>
                  <a:srgbClr val="FF0000"/>
                </a:solidFill>
              </a:rPr>
              <a:t>文件共享</a:t>
            </a:r>
            <a:endParaRPr lang="zh-CN" altLang="en-US" dirty="0">
              <a:solidFill>
                <a:srgbClr val="FF0000"/>
              </a:solidFill>
            </a:endParaRPr>
          </a:p>
          <a:p>
            <a:pPr>
              <a:buClr>
                <a:schemeClr val="accent2"/>
              </a:buClr>
              <a:buSzPct val="85000"/>
              <a:buFont typeface="ZapfDingbats" pitchFamily="82" charset="2"/>
            </a:pPr>
            <a:r>
              <a:rPr lang="en-US" altLang="zh-CN"/>
              <a:t>2.7 TCP</a:t>
            </a:r>
            <a:r>
              <a:rPr lang="zh-CN" altLang="en-US" dirty="0"/>
              <a:t>的套接字 编程</a:t>
            </a:r>
            <a:endParaRPr lang="zh-CN" altLang="en-US" dirty="0"/>
          </a:p>
          <a:p>
            <a:pPr>
              <a:buClr>
                <a:schemeClr val="accent2"/>
              </a:buClr>
              <a:buSzPct val="85000"/>
              <a:buFont typeface="ZapfDingbats" pitchFamily="82" charset="2"/>
            </a:pPr>
            <a:r>
              <a:rPr lang="en-US" altLang="zh-CN"/>
              <a:t>2.8 UDP</a:t>
            </a:r>
            <a:r>
              <a:rPr lang="zh-CN" altLang="en-US" dirty="0"/>
              <a:t>的套接字 编程</a:t>
            </a:r>
            <a:endParaRPr lang="zh-CN" altLang="en-US" dirty="0"/>
          </a:p>
          <a:p>
            <a:pPr>
              <a:buClr>
                <a:schemeClr val="accent2"/>
              </a:buClr>
              <a:buSzPct val="85000"/>
              <a:buFont typeface="ZapfDingbats" pitchFamily="82" charset="2"/>
            </a:pPr>
            <a:r>
              <a:rPr lang="en-US" altLang="zh-CN"/>
              <a:t>2.9 </a:t>
            </a:r>
            <a:r>
              <a:rPr lang="zh-CN" altLang="en-US" dirty="0"/>
              <a:t>构建一个 </a:t>
            </a:r>
            <a:r>
              <a:rPr lang="en-US" altLang="zh-CN"/>
              <a:t>Web </a:t>
            </a:r>
            <a:r>
              <a:rPr lang="zh-CN" altLang="en-US" dirty="0"/>
              <a:t>服务器</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85348" name="标题 185347"/>
          <p:cNvSpPr>
            <a:spLocks noGrp="1"/>
          </p:cNvSpPr>
          <p:nvPr>
            <p:ph type="title"/>
          </p:nvPr>
        </p:nvSpPr>
        <p:spPr/>
        <p:txBody>
          <a:bodyPr anchor="ctr" anchorCtr="0"/>
          <a:p>
            <a:r>
              <a:rPr lang="en-US" altLang="zh-CN"/>
              <a:t>P2P</a:t>
            </a:r>
            <a:r>
              <a:rPr lang="zh-CN" altLang="en-US" dirty="0"/>
              <a:t>体系结构</a:t>
            </a:r>
            <a:endParaRPr lang="zh-CN" altLang="en-US" dirty="0"/>
          </a:p>
        </p:txBody>
      </p:sp>
      <p:sp>
        <p:nvSpPr>
          <p:cNvPr id="185349" name="文本占位符 185348"/>
          <p:cNvSpPr>
            <a:spLocks noGrp="1"/>
          </p:cNvSpPr>
          <p:nvPr>
            <p:ph type="body" sz="half" idx="1"/>
          </p:nvPr>
        </p:nvSpPr>
        <p:spPr>
          <a:xfrm>
            <a:off x="533400" y="1600200"/>
            <a:ext cx="4049713" cy="4648200"/>
          </a:xfrm>
        </p:spPr>
        <p:txBody>
          <a:bodyPr/>
          <a:p>
            <a:pPr>
              <a:buClr>
                <a:schemeClr val="accent2"/>
              </a:buClr>
              <a:buSzPct val="85000"/>
              <a:buFont typeface="ZapfDingbats" pitchFamily="82" charset="2"/>
            </a:pPr>
            <a:r>
              <a:rPr lang="zh-CN" altLang="en-US" sz="2400" dirty="0"/>
              <a:t>无总是打开的服务器</a:t>
            </a:r>
            <a:endParaRPr lang="zh-CN" altLang="en-US" sz="2400" dirty="0"/>
          </a:p>
          <a:p>
            <a:pPr>
              <a:buClr>
                <a:schemeClr val="accent2"/>
              </a:buClr>
              <a:buSzPct val="85000"/>
              <a:buFont typeface="ZapfDingbats" pitchFamily="82" charset="2"/>
            </a:pPr>
            <a:r>
              <a:rPr lang="zh-CN" altLang="en-US" sz="2400" dirty="0"/>
              <a:t>任意的端系统直接通信</a:t>
            </a:r>
            <a:endParaRPr lang="zh-CN" altLang="en-US" sz="2400" dirty="0"/>
          </a:p>
          <a:p>
            <a:pPr>
              <a:buClr>
                <a:schemeClr val="accent2"/>
              </a:buClr>
              <a:buSzPct val="85000"/>
              <a:buFont typeface="ZapfDingbats" pitchFamily="82" charset="2"/>
            </a:pPr>
            <a:r>
              <a:rPr lang="zh-CN" altLang="en-US" sz="2400" dirty="0"/>
              <a:t>对等方间歇地连接，改变</a:t>
            </a:r>
            <a:r>
              <a:rPr lang="en-US" altLang="zh-CN" sz="2400"/>
              <a:t>IP</a:t>
            </a:r>
            <a:r>
              <a:rPr lang="zh-CN" altLang="en-US" sz="2400" dirty="0"/>
              <a:t>地址</a:t>
            </a:r>
            <a:endParaRPr lang="zh-CN" altLang="en-US" sz="2400" dirty="0"/>
          </a:p>
          <a:p>
            <a:pPr>
              <a:buClr>
                <a:schemeClr val="accent2"/>
              </a:buClr>
              <a:buSzPct val="85000"/>
              <a:buFont typeface="ZapfDingbats" pitchFamily="82" charset="2"/>
            </a:pPr>
            <a:r>
              <a:rPr lang="zh-CN" altLang="en-US" sz="2400" dirty="0"/>
              <a:t>例子：</a:t>
            </a:r>
            <a:r>
              <a:rPr lang="zh-CN" altLang="en-US" sz="2400" b="1">
                <a:latin typeface="微软雅黑" charset="-122"/>
                <a:ea typeface="微软雅黑" charset="-122"/>
              </a:rPr>
              <a:t>迅雷下载</a:t>
            </a:r>
            <a:endParaRPr lang="en-US" altLang="zh-CN" sz="2400"/>
          </a:p>
          <a:p>
            <a:pPr>
              <a:buClr>
                <a:schemeClr val="accent2"/>
              </a:buClr>
              <a:buSzPct val="85000"/>
              <a:buFont typeface="ZapfDingbats" pitchFamily="82" charset="2"/>
            </a:pPr>
            <a:endParaRPr lang="en-US" altLang="zh-CN" sz="2400"/>
          </a:p>
          <a:p>
            <a:pPr>
              <a:buClr>
                <a:schemeClr val="accent2"/>
              </a:buClr>
              <a:buSzPct val="85000"/>
              <a:buFont typeface="ZapfDingbats" pitchFamily="82" charset="2"/>
              <a:buNone/>
            </a:pPr>
            <a:r>
              <a:rPr lang="zh-CN" altLang="en-US" sz="2400" dirty="0">
                <a:solidFill>
                  <a:srgbClr val="FF0000"/>
                </a:solidFill>
              </a:rPr>
              <a:t>高度地可扩展</a:t>
            </a:r>
            <a:endParaRPr lang="zh-CN" altLang="en-US" sz="2400" dirty="0">
              <a:solidFill>
                <a:srgbClr val="FF0000"/>
              </a:solidFill>
            </a:endParaRPr>
          </a:p>
          <a:p>
            <a:pPr>
              <a:buClr>
                <a:schemeClr val="accent2"/>
              </a:buClr>
              <a:buSzPct val="85000"/>
              <a:buFont typeface="ZapfDingbats" pitchFamily="82" charset="2"/>
              <a:buNone/>
            </a:pPr>
            <a:endParaRPr lang="en-US" altLang="zh-CN" sz="2400">
              <a:solidFill>
                <a:srgbClr val="FF0000"/>
              </a:solidFill>
            </a:endParaRPr>
          </a:p>
          <a:p>
            <a:pPr>
              <a:buClr>
                <a:schemeClr val="accent2"/>
              </a:buClr>
              <a:buSzPct val="85000"/>
              <a:buFont typeface="ZapfDingbats" pitchFamily="82" charset="2"/>
              <a:buNone/>
            </a:pPr>
            <a:r>
              <a:rPr lang="zh-CN" altLang="en-US" sz="2400" dirty="0">
                <a:solidFill>
                  <a:srgbClr val="FF0000"/>
                </a:solidFill>
              </a:rPr>
              <a:t>但是难以管理</a:t>
            </a:r>
            <a:endParaRPr lang="zh-CN" altLang="en-US" sz="2400"/>
          </a:p>
        </p:txBody>
      </p:sp>
      <p:grpSp>
        <p:nvGrpSpPr>
          <p:cNvPr id="185807" name="组合 185806"/>
          <p:cNvGrpSpPr/>
          <p:nvPr/>
        </p:nvGrpSpPr>
        <p:grpSpPr>
          <a:xfrm>
            <a:off x="4703763" y="1871663"/>
            <a:ext cx="3678237" cy="4130675"/>
            <a:chOff x="3220" y="1179"/>
            <a:chExt cx="2317" cy="2602"/>
          </a:xfrm>
        </p:grpSpPr>
        <p:sp>
          <p:nvSpPr>
            <p:cNvPr id="185808" name="任意多边形 185807"/>
            <p:cNvSpPr/>
            <p:nvPr/>
          </p:nvSpPr>
          <p:spPr>
            <a:xfrm>
              <a:off x="4404" y="1269"/>
              <a:ext cx="1133" cy="1055"/>
            </a:xfrm>
            <a:custGeom>
              <a:avLst/>
              <a:gdLst/>
              <a:ahLst/>
              <a:cxnLst/>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ln>
          </p:spPr>
          <p:txBody>
            <a:bodyPr/>
            <a:p>
              <a:endParaRPr lang="zh-CN" altLang="en-US"/>
            </a:p>
          </p:txBody>
        </p:sp>
        <p:sp>
          <p:nvSpPr>
            <p:cNvPr id="185809" name="任意多边形 185808"/>
            <p:cNvSpPr/>
            <p:nvPr/>
          </p:nvSpPr>
          <p:spPr>
            <a:xfrm>
              <a:off x="3220" y="1179"/>
              <a:ext cx="1176" cy="1001"/>
            </a:xfrm>
            <a:custGeom>
              <a:avLst/>
              <a:gdLst/>
              <a:ahLst/>
              <a:cxnLst/>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ln>
          </p:spPr>
          <p:txBody>
            <a:bodyPr/>
            <a:p>
              <a:endParaRPr lang="zh-CN" altLang="en-US"/>
            </a:p>
          </p:txBody>
        </p:sp>
        <p:sp>
          <p:nvSpPr>
            <p:cNvPr id="185810" name="任意多边形 185809"/>
            <p:cNvSpPr/>
            <p:nvPr/>
          </p:nvSpPr>
          <p:spPr>
            <a:xfrm>
              <a:off x="3456" y="2064"/>
              <a:ext cx="1874" cy="1398"/>
            </a:xfrm>
            <a:custGeom>
              <a:avLst/>
              <a:gdLst/>
              <a:ahLst/>
              <a:cxnLst/>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ln>
          </p:spPr>
          <p:txBody>
            <a:bodyPr/>
            <a:p>
              <a:endParaRPr lang="zh-CN" altLang="en-US"/>
            </a:p>
          </p:txBody>
        </p:sp>
        <p:grpSp>
          <p:nvGrpSpPr>
            <p:cNvPr id="185811" name="组合 185810"/>
            <p:cNvGrpSpPr/>
            <p:nvPr/>
          </p:nvGrpSpPr>
          <p:grpSpPr>
            <a:xfrm>
              <a:off x="3294" y="1264"/>
              <a:ext cx="462" cy="201"/>
              <a:chOff x="3552" y="246"/>
              <a:chExt cx="527" cy="248"/>
            </a:xfrm>
          </p:grpSpPr>
          <p:graphicFrame>
            <p:nvGraphicFramePr>
              <p:cNvPr id="185812" name="对象 18581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88" name="" r:id="rId1" imgW="1305560" imgH="1082675" progId="MS_ClipArt_Gallery.2">
                      <p:embed/>
                    </p:oleObj>
                  </mc:Choice>
                  <mc:Fallback>
                    <p:oleObj name="" r:id="rId1" imgW="1305560" imgH="1082675" progId="MS_ClipArt_Gallery.2">
                      <p:embed/>
                      <p:pic>
                        <p:nvPicPr>
                          <p:cNvPr id="0" name="图片 3087"/>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185813" name="对象 185812"/>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86" name="" r:id="rId3" imgW="676910" imgH="476885" progId="MS_ClipArt_Gallery.2">
                      <p:embed/>
                    </p:oleObj>
                  </mc:Choice>
                  <mc:Fallback>
                    <p:oleObj name="" r:id="rId3" imgW="676910" imgH="476885" progId="MS_ClipArt_Gallery.2">
                      <p:embed/>
                      <p:pic>
                        <p:nvPicPr>
                          <p:cNvPr id="0" name="图片 3085"/>
                          <p:cNvPicPr/>
                          <p:nvPr/>
                        </p:nvPicPr>
                        <p:blipFill>
                          <a:blip r:embed="rId4"/>
                          <a:stretch>
                            <a:fillRect/>
                          </a:stretch>
                        </p:blipFill>
                        <p:spPr>
                          <a:xfrm>
                            <a:off x="3878" y="338"/>
                            <a:ext cx="201" cy="144"/>
                          </a:xfrm>
                          <a:prstGeom prst="rect">
                            <a:avLst/>
                          </a:prstGeom>
                          <a:noFill/>
                          <a:ln w="38100">
                            <a:noFill/>
                            <a:miter/>
                          </a:ln>
                        </p:spPr>
                      </p:pic>
                    </p:oleObj>
                  </mc:Fallback>
                </mc:AlternateContent>
              </a:graphicData>
            </a:graphic>
          </p:graphicFrame>
          <p:sp>
            <p:nvSpPr>
              <p:cNvPr id="185814" name="直接连接符 185813"/>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185815" name="组合 185814"/>
            <p:cNvGrpSpPr/>
            <p:nvPr/>
          </p:nvGrpSpPr>
          <p:grpSpPr>
            <a:xfrm>
              <a:off x="3294" y="1639"/>
              <a:ext cx="462" cy="201"/>
              <a:chOff x="3552" y="246"/>
              <a:chExt cx="527" cy="248"/>
            </a:xfrm>
          </p:grpSpPr>
          <p:graphicFrame>
            <p:nvGraphicFramePr>
              <p:cNvPr id="185816" name="对象 185815"/>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89" name="" r:id="rId5" imgW="1305560" imgH="1082675" progId="MS_ClipArt_Gallery.2">
                      <p:embed/>
                    </p:oleObj>
                  </mc:Choice>
                  <mc:Fallback>
                    <p:oleObj name="" r:id="rId5" imgW="1305560" imgH="1082675" progId="MS_ClipArt_Gallery.2">
                      <p:embed/>
                      <p:pic>
                        <p:nvPicPr>
                          <p:cNvPr id="0" name="图片 3088"/>
                          <p:cNvPicPr/>
                          <p:nvPr/>
                        </p:nvPicPr>
                        <p:blipFill>
                          <a:blip r:embed="rId2"/>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185817" name="对象 185816"/>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87" name="" r:id="rId6" imgW="676910" imgH="476885" progId="MS_ClipArt_Gallery.2">
                      <p:embed/>
                    </p:oleObj>
                  </mc:Choice>
                  <mc:Fallback>
                    <p:oleObj name="" r:id="rId6" imgW="676910" imgH="476885" progId="MS_ClipArt_Gallery.2">
                      <p:embed/>
                      <p:pic>
                        <p:nvPicPr>
                          <p:cNvPr id="0" name="图片 3086"/>
                          <p:cNvPicPr/>
                          <p:nvPr/>
                        </p:nvPicPr>
                        <p:blipFill>
                          <a:blip r:embed="rId4"/>
                          <a:stretch>
                            <a:fillRect/>
                          </a:stretch>
                        </p:blipFill>
                        <p:spPr>
                          <a:xfrm>
                            <a:off x="3878" y="338"/>
                            <a:ext cx="201" cy="144"/>
                          </a:xfrm>
                          <a:prstGeom prst="rect">
                            <a:avLst/>
                          </a:prstGeom>
                          <a:noFill/>
                          <a:ln w="38100">
                            <a:noFill/>
                            <a:miter/>
                          </a:ln>
                        </p:spPr>
                      </p:pic>
                    </p:oleObj>
                  </mc:Fallback>
                </mc:AlternateContent>
              </a:graphicData>
            </a:graphic>
          </p:graphicFrame>
          <p:sp>
            <p:nvSpPr>
              <p:cNvPr id="185818" name="直接连接符 185817"/>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185819" name="组合 185818"/>
            <p:cNvGrpSpPr/>
            <p:nvPr/>
          </p:nvGrpSpPr>
          <p:grpSpPr>
            <a:xfrm>
              <a:off x="3531" y="1505"/>
              <a:ext cx="44" cy="135"/>
              <a:chOff x="3842" y="406"/>
              <a:chExt cx="51" cy="167"/>
            </a:xfrm>
          </p:grpSpPr>
          <p:sp>
            <p:nvSpPr>
              <p:cNvPr id="185820" name="椭圆 185819"/>
              <p:cNvSpPr/>
              <p:nvPr/>
            </p:nvSpPr>
            <p:spPr>
              <a:xfrm>
                <a:off x="3842" y="406"/>
                <a:ext cx="47" cy="47"/>
              </a:xfrm>
              <a:prstGeom prst="ellipse">
                <a:avLst/>
              </a:prstGeom>
              <a:solidFill>
                <a:schemeClr val="accent2"/>
              </a:solidFill>
              <a:ln w="9525">
                <a:noFill/>
              </a:ln>
            </p:spPr>
            <p:txBody>
              <a:bodyPr/>
              <a:p>
                <a:endParaRPr lang="zh-CN" altLang="en-US"/>
              </a:p>
            </p:txBody>
          </p:sp>
          <p:sp>
            <p:nvSpPr>
              <p:cNvPr id="185821" name="椭圆 185820"/>
              <p:cNvSpPr/>
              <p:nvPr/>
            </p:nvSpPr>
            <p:spPr>
              <a:xfrm>
                <a:off x="3844" y="466"/>
                <a:ext cx="47" cy="47"/>
              </a:xfrm>
              <a:prstGeom prst="ellipse">
                <a:avLst/>
              </a:prstGeom>
              <a:solidFill>
                <a:schemeClr val="accent2"/>
              </a:solidFill>
              <a:ln w="9525">
                <a:noFill/>
              </a:ln>
            </p:spPr>
            <p:txBody>
              <a:bodyPr/>
              <a:p>
                <a:endParaRPr lang="zh-CN" altLang="en-US"/>
              </a:p>
            </p:txBody>
          </p:sp>
          <p:sp>
            <p:nvSpPr>
              <p:cNvPr id="185822" name="椭圆 185821"/>
              <p:cNvSpPr/>
              <p:nvPr/>
            </p:nvSpPr>
            <p:spPr>
              <a:xfrm>
                <a:off x="3846" y="526"/>
                <a:ext cx="47" cy="47"/>
              </a:xfrm>
              <a:prstGeom prst="ellipse">
                <a:avLst/>
              </a:prstGeom>
              <a:solidFill>
                <a:schemeClr val="accent2"/>
              </a:solidFill>
              <a:ln w="9525">
                <a:noFill/>
              </a:ln>
            </p:spPr>
            <p:txBody>
              <a:bodyPr/>
              <a:p>
                <a:endParaRPr lang="zh-CN" altLang="en-US"/>
              </a:p>
            </p:txBody>
          </p:sp>
        </p:grpSp>
        <p:grpSp>
          <p:nvGrpSpPr>
            <p:cNvPr id="185823" name="组合 185822"/>
            <p:cNvGrpSpPr/>
            <p:nvPr/>
          </p:nvGrpSpPr>
          <p:grpSpPr>
            <a:xfrm>
              <a:off x="3840" y="1824"/>
              <a:ext cx="132" cy="249"/>
              <a:chOff x="4180" y="783"/>
              <a:chExt cx="150" cy="307"/>
            </a:xfrm>
          </p:grpSpPr>
          <p:sp>
            <p:nvSpPr>
              <p:cNvPr id="185824" name="平行四边形 185823"/>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5825" name="矩形 185824"/>
              <p:cNvSpPr/>
              <p:nvPr/>
            </p:nvSpPr>
            <p:spPr>
              <a:xfrm>
                <a:off x="4256" y="785"/>
                <a:ext cx="69" cy="236"/>
              </a:xfrm>
              <a:prstGeom prst="rect">
                <a:avLst/>
              </a:prstGeom>
              <a:solidFill>
                <a:srgbClr val="33CCCC"/>
              </a:solidFill>
              <a:ln w="9525">
                <a:noFill/>
              </a:ln>
            </p:spPr>
            <p:txBody>
              <a:bodyPr/>
              <a:p>
                <a:endParaRPr lang="zh-CN" altLang="en-US"/>
              </a:p>
            </p:txBody>
          </p:sp>
          <p:sp>
            <p:nvSpPr>
              <p:cNvPr id="185826" name="矩形 185825"/>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27" name="平行四边形 185826"/>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28" name="直接连接符 185827"/>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5829" name="直接连接符 185828"/>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5830" name="矩形 185829"/>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5831" name="矩形 185830"/>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5832" name="组合 185831"/>
            <p:cNvGrpSpPr/>
            <p:nvPr/>
          </p:nvGrpSpPr>
          <p:grpSpPr>
            <a:xfrm rot="-5400000">
              <a:off x="4024" y="1871"/>
              <a:ext cx="51" cy="147"/>
              <a:chOff x="3842" y="406"/>
              <a:chExt cx="51" cy="167"/>
            </a:xfrm>
          </p:grpSpPr>
          <p:sp>
            <p:nvSpPr>
              <p:cNvPr id="185833" name="椭圆 185832"/>
              <p:cNvSpPr/>
              <p:nvPr/>
            </p:nvSpPr>
            <p:spPr>
              <a:xfrm>
                <a:off x="3842" y="406"/>
                <a:ext cx="47" cy="47"/>
              </a:xfrm>
              <a:prstGeom prst="ellipse">
                <a:avLst/>
              </a:prstGeom>
              <a:solidFill>
                <a:schemeClr val="accent2"/>
              </a:solidFill>
              <a:ln w="9525">
                <a:noFill/>
              </a:ln>
            </p:spPr>
            <p:txBody>
              <a:bodyPr/>
              <a:p>
                <a:endParaRPr lang="zh-CN" altLang="en-US"/>
              </a:p>
            </p:txBody>
          </p:sp>
          <p:sp>
            <p:nvSpPr>
              <p:cNvPr id="185834" name="椭圆 185833"/>
              <p:cNvSpPr/>
              <p:nvPr/>
            </p:nvSpPr>
            <p:spPr>
              <a:xfrm>
                <a:off x="3844" y="466"/>
                <a:ext cx="47" cy="47"/>
              </a:xfrm>
              <a:prstGeom prst="ellipse">
                <a:avLst/>
              </a:prstGeom>
              <a:solidFill>
                <a:schemeClr val="accent2"/>
              </a:solidFill>
              <a:ln w="9525">
                <a:noFill/>
              </a:ln>
            </p:spPr>
            <p:txBody>
              <a:bodyPr/>
              <a:p>
                <a:endParaRPr lang="zh-CN" altLang="en-US"/>
              </a:p>
            </p:txBody>
          </p:sp>
          <p:sp>
            <p:nvSpPr>
              <p:cNvPr id="185835" name="椭圆 185834"/>
              <p:cNvSpPr/>
              <p:nvPr/>
            </p:nvSpPr>
            <p:spPr>
              <a:xfrm>
                <a:off x="3846" y="526"/>
                <a:ext cx="47" cy="47"/>
              </a:xfrm>
              <a:prstGeom prst="ellipse">
                <a:avLst/>
              </a:prstGeom>
              <a:solidFill>
                <a:schemeClr val="accent2"/>
              </a:solidFill>
              <a:ln w="9525">
                <a:noFill/>
              </a:ln>
            </p:spPr>
            <p:txBody>
              <a:bodyPr/>
              <a:p>
                <a:endParaRPr lang="zh-CN" altLang="en-US"/>
              </a:p>
            </p:txBody>
          </p:sp>
        </p:grpSp>
        <p:sp>
          <p:nvSpPr>
            <p:cNvPr id="185836" name="直接连接符 185835"/>
            <p:cNvSpPr/>
            <p:nvPr/>
          </p:nvSpPr>
          <p:spPr>
            <a:xfrm>
              <a:off x="3913" y="1764"/>
              <a:ext cx="312" cy="1"/>
            </a:xfrm>
            <a:prstGeom prst="line">
              <a:avLst/>
            </a:prstGeom>
            <a:ln w="12700" cap="flat" cmpd="sng">
              <a:solidFill>
                <a:schemeClr val="tx1"/>
              </a:solidFill>
              <a:prstDash val="solid"/>
              <a:headEnd type="none" w="med" len="med"/>
              <a:tailEnd type="none" w="med" len="med"/>
            </a:ln>
          </p:spPr>
        </p:sp>
        <p:sp>
          <p:nvSpPr>
            <p:cNvPr id="185837" name="直接连接符 185836"/>
            <p:cNvSpPr/>
            <p:nvPr/>
          </p:nvSpPr>
          <p:spPr>
            <a:xfrm>
              <a:off x="3915" y="1762"/>
              <a:ext cx="1" cy="60"/>
            </a:xfrm>
            <a:prstGeom prst="line">
              <a:avLst/>
            </a:prstGeom>
            <a:ln w="12700" cap="flat" cmpd="sng">
              <a:solidFill>
                <a:schemeClr val="tx1"/>
              </a:solidFill>
              <a:prstDash val="solid"/>
              <a:headEnd type="none" w="med" len="med"/>
              <a:tailEnd type="none" w="med" len="med"/>
            </a:ln>
          </p:spPr>
        </p:sp>
        <p:sp>
          <p:nvSpPr>
            <p:cNvPr id="185838" name="直接连接符 185837"/>
            <p:cNvSpPr/>
            <p:nvPr/>
          </p:nvSpPr>
          <p:spPr>
            <a:xfrm>
              <a:off x="4227" y="1761"/>
              <a:ext cx="1" cy="52"/>
            </a:xfrm>
            <a:prstGeom prst="line">
              <a:avLst/>
            </a:prstGeom>
            <a:ln w="12700" cap="flat" cmpd="sng">
              <a:solidFill>
                <a:schemeClr val="tx1"/>
              </a:solidFill>
              <a:prstDash val="solid"/>
              <a:headEnd type="none" w="med" len="med"/>
              <a:tailEnd type="none" w="med" len="med"/>
            </a:ln>
          </p:spPr>
        </p:sp>
        <p:sp>
          <p:nvSpPr>
            <p:cNvPr id="185839" name="直接连接符 185838"/>
            <p:cNvSpPr/>
            <p:nvPr/>
          </p:nvSpPr>
          <p:spPr>
            <a:xfrm>
              <a:off x="3724" y="1424"/>
              <a:ext cx="182" cy="167"/>
            </a:xfrm>
            <a:prstGeom prst="line">
              <a:avLst/>
            </a:prstGeom>
            <a:ln w="12700" cap="flat" cmpd="sng">
              <a:solidFill>
                <a:schemeClr val="tx1"/>
              </a:solidFill>
              <a:prstDash val="solid"/>
              <a:headEnd type="none" w="med" len="med"/>
              <a:tailEnd type="none" w="med" len="med"/>
            </a:ln>
          </p:spPr>
        </p:sp>
        <p:sp>
          <p:nvSpPr>
            <p:cNvPr id="185840" name="直接连接符 185839"/>
            <p:cNvSpPr/>
            <p:nvPr/>
          </p:nvSpPr>
          <p:spPr>
            <a:xfrm flipV="1">
              <a:off x="3732" y="1604"/>
              <a:ext cx="174" cy="208"/>
            </a:xfrm>
            <a:prstGeom prst="line">
              <a:avLst/>
            </a:prstGeom>
            <a:ln w="12700" cap="flat" cmpd="sng">
              <a:solidFill>
                <a:schemeClr val="tx1"/>
              </a:solidFill>
              <a:prstDash val="solid"/>
              <a:headEnd type="none" w="med" len="med"/>
              <a:tailEnd type="none" w="med" len="med"/>
            </a:ln>
          </p:spPr>
        </p:sp>
        <p:sp>
          <p:nvSpPr>
            <p:cNvPr id="185841" name="直接连接符 185840"/>
            <p:cNvSpPr/>
            <p:nvPr/>
          </p:nvSpPr>
          <p:spPr>
            <a:xfrm flipV="1">
              <a:off x="4064" y="1658"/>
              <a:ext cx="1" cy="103"/>
            </a:xfrm>
            <a:prstGeom prst="line">
              <a:avLst/>
            </a:prstGeom>
            <a:ln w="12700" cap="flat" cmpd="sng">
              <a:solidFill>
                <a:schemeClr val="tx1"/>
              </a:solidFill>
              <a:prstDash val="solid"/>
              <a:headEnd type="none" w="med" len="med"/>
              <a:tailEnd type="none" w="med" len="med"/>
            </a:ln>
          </p:spPr>
        </p:sp>
        <p:grpSp>
          <p:nvGrpSpPr>
            <p:cNvPr id="185842" name="组合 185841"/>
            <p:cNvGrpSpPr/>
            <p:nvPr/>
          </p:nvGrpSpPr>
          <p:grpSpPr>
            <a:xfrm>
              <a:off x="4139" y="1808"/>
              <a:ext cx="132" cy="249"/>
              <a:chOff x="4180" y="783"/>
              <a:chExt cx="150" cy="307"/>
            </a:xfrm>
          </p:grpSpPr>
          <p:sp>
            <p:nvSpPr>
              <p:cNvPr id="185843" name="平行四边形 185842"/>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5844" name="矩形 185843"/>
              <p:cNvSpPr/>
              <p:nvPr/>
            </p:nvSpPr>
            <p:spPr>
              <a:xfrm>
                <a:off x="4256" y="785"/>
                <a:ext cx="69" cy="236"/>
              </a:xfrm>
              <a:prstGeom prst="rect">
                <a:avLst/>
              </a:prstGeom>
              <a:solidFill>
                <a:srgbClr val="33CCCC"/>
              </a:solidFill>
              <a:ln w="9525">
                <a:noFill/>
              </a:ln>
            </p:spPr>
            <p:txBody>
              <a:bodyPr/>
              <a:p>
                <a:endParaRPr lang="zh-CN" altLang="en-US"/>
              </a:p>
            </p:txBody>
          </p:sp>
          <p:sp>
            <p:nvSpPr>
              <p:cNvPr id="185845" name="矩形 185844"/>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46" name="平行四边形 185845"/>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47" name="直接连接符 185846"/>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5848" name="直接连接符 185847"/>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5849" name="矩形 185848"/>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5850" name="矩形 185849"/>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5851" name="组合 185850"/>
            <p:cNvGrpSpPr/>
            <p:nvPr/>
          </p:nvGrpSpPr>
          <p:grpSpPr>
            <a:xfrm>
              <a:off x="3552" y="2208"/>
              <a:ext cx="302" cy="583"/>
              <a:chOff x="3314" y="1248"/>
              <a:chExt cx="344" cy="694"/>
            </a:xfrm>
          </p:grpSpPr>
          <p:graphicFrame>
            <p:nvGraphicFramePr>
              <p:cNvPr id="185852" name="对象 18585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093" name="" r:id="rId7" imgW="1305560" imgH="1082675" progId="MS_ClipArt_Gallery.2">
                      <p:embed/>
                    </p:oleObj>
                  </mc:Choice>
                  <mc:Fallback>
                    <p:oleObj name="" r:id="rId7" imgW="1305560" imgH="1082675" progId="MS_ClipArt_Gallery.2">
                      <p:embed/>
                      <p:pic>
                        <p:nvPicPr>
                          <p:cNvPr id="0" name="图片 3092"/>
                          <p:cNvPicPr/>
                          <p:nvPr/>
                        </p:nvPicPr>
                        <p:blipFill>
                          <a:blip r:embed="rId2"/>
                          <a:stretch>
                            <a:fillRect/>
                          </a:stretch>
                        </p:blipFill>
                        <p:spPr>
                          <a:xfrm>
                            <a:off x="3314" y="1248"/>
                            <a:ext cx="299" cy="248"/>
                          </a:xfrm>
                          <a:prstGeom prst="rect">
                            <a:avLst/>
                          </a:prstGeom>
                          <a:noFill/>
                          <a:ln w="38100">
                            <a:noFill/>
                            <a:miter/>
                          </a:ln>
                        </p:spPr>
                      </p:pic>
                    </p:oleObj>
                  </mc:Fallback>
                </mc:AlternateContent>
              </a:graphicData>
            </a:graphic>
          </p:graphicFrame>
          <p:sp>
            <p:nvSpPr>
              <p:cNvPr id="185853" name="直接连接符 185852"/>
              <p:cNvSpPr/>
              <p:nvPr/>
            </p:nvSpPr>
            <p:spPr>
              <a:xfrm flipV="1">
                <a:off x="3606" y="1433"/>
                <a:ext cx="52" cy="5"/>
              </a:xfrm>
              <a:prstGeom prst="line">
                <a:avLst/>
              </a:prstGeom>
              <a:ln w="19050" cap="flat" cmpd="sng">
                <a:solidFill>
                  <a:schemeClr val="tx1"/>
                </a:solidFill>
                <a:prstDash val="solid"/>
                <a:headEnd type="none" w="med" len="med"/>
                <a:tailEnd type="none" w="med" len="med"/>
              </a:ln>
            </p:spPr>
          </p:sp>
          <p:graphicFrame>
            <p:nvGraphicFramePr>
              <p:cNvPr id="185854" name="对象 185853"/>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092" name="" r:id="rId8" imgW="1305560" imgH="1082675" progId="MS_ClipArt_Gallery.2">
                      <p:embed/>
                    </p:oleObj>
                  </mc:Choice>
                  <mc:Fallback>
                    <p:oleObj name="" r:id="rId8" imgW="1305560" imgH="1082675" progId="MS_ClipArt_Gallery.2">
                      <p:embed/>
                      <p:pic>
                        <p:nvPicPr>
                          <p:cNvPr id="0" name="图片 3091"/>
                          <p:cNvPicPr/>
                          <p:nvPr/>
                        </p:nvPicPr>
                        <p:blipFill>
                          <a:blip r:embed="rId2"/>
                          <a:stretch>
                            <a:fillRect/>
                          </a:stretch>
                        </p:blipFill>
                        <p:spPr>
                          <a:xfrm>
                            <a:off x="3314" y="1694"/>
                            <a:ext cx="299" cy="248"/>
                          </a:xfrm>
                          <a:prstGeom prst="rect">
                            <a:avLst/>
                          </a:prstGeom>
                          <a:noFill/>
                          <a:ln w="38100">
                            <a:noFill/>
                            <a:miter/>
                          </a:ln>
                        </p:spPr>
                      </p:pic>
                    </p:oleObj>
                  </mc:Fallback>
                </mc:AlternateContent>
              </a:graphicData>
            </a:graphic>
          </p:graphicFrame>
          <p:sp>
            <p:nvSpPr>
              <p:cNvPr id="185855" name="直接连接符 185854"/>
              <p:cNvSpPr/>
              <p:nvPr/>
            </p:nvSpPr>
            <p:spPr>
              <a:xfrm flipV="1">
                <a:off x="3606" y="1882"/>
                <a:ext cx="52" cy="2"/>
              </a:xfrm>
              <a:prstGeom prst="line">
                <a:avLst/>
              </a:prstGeom>
              <a:ln w="19050" cap="flat" cmpd="sng">
                <a:solidFill>
                  <a:schemeClr val="tx1"/>
                </a:solidFill>
                <a:prstDash val="solid"/>
                <a:headEnd type="none" w="med" len="med"/>
                <a:tailEnd type="none" w="med" len="med"/>
              </a:ln>
            </p:spPr>
          </p:sp>
          <p:grpSp>
            <p:nvGrpSpPr>
              <p:cNvPr id="185856" name="组合 185855"/>
              <p:cNvGrpSpPr/>
              <p:nvPr/>
            </p:nvGrpSpPr>
            <p:grpSpPr>
              <a:xfrm>
                <a:off x="3404" y="1504"/>
                <a:ext cx="51" cy="167"/>
                <a:chOff x="3842" y="406"/>
                <a:chExt cx="51" cy="167"/>
              </a:xfrm>
            </p:grpSpPr>
            <p:sp>
              <p:nvSpPr>
                <p:cNvPr id="185857" name="椭圆 185856"/>
                <p:cNvSpPr/>
                <p:nvPr/>
              </p:nvSpPr>
              <p:spPr>
                <a:xfrm>
                  <a:off x="3842" y="406"/>
                  <a:ext cx="47" cy="47"/>
                </a:xfrm>
                <a:prstGeom prst="ellipse">
                  <a:avLst/>
                </a:prstGeom>
                <a:solidFill>
                  <a:schemeClr val="accent2"/>
                </a:solidFill>
                <a:ln w="9525">
                  <a:noFill/>
                </a:ln>
              </p:spPr>
              <p:txBody>
                <a:bodyPr/>
                <a:p>
                  <a:endParaRPr lang="zh-CN" altLang="en-US"/>
                </a:p>
              </p:txBody>
            </p:sp>
            <p:sp>
              <p:nvSpPr>
                <p:cNvPr id="185858" name="椭圆 185857"/>
                <p:cNvSpPr/>
                <p:nvPr/>
              </p:nvSpPr>
              <p:spPr>
                <a:xfrm>
                  <a:off x="3844" y="466"/>
                  <a:ext cx="47" cy="47"/>
                </a:xfrm>
                <a:prstGeom prst="ellipse">
                  <a:avLst/>
                </a:prstGeom>
                <a:solidFill>
                  <a:schemeClr val="accent2"/>
                </a:solidFill>
                <a:ln w="9525">
                  <a:noFill/>
                </a:ln>
              </p:spPr>
              <p:txBody>
                <a:bodyPr/>
                <a:p>
                  <a:endParaRPr lang="zh-CN" altLang="en-US"/>
                </a:p>
              </p:txBody>
            </p:sp>
            <p:sp>
              <p:nvSpPr>
                <p:cNvPr id="185859" name="椭圆 185858"/>
                <p:cNvSpPr/>
                <p:nvPr/>
              </p:nvSpPr>
              <p:spPr>
                <a:xfrm>
                  <a:off x="3846" y="526"/>
                  <a:ext cx="47" cy="47"/>
                </a:xfrm>
                <a:prstGeom prst="ellipse">
                  <a:avLst/>
                </a:prstGeom>
                <a:solidFill>
                  <a:schemeClr val="accent2"/>
                </a:solidFill>
                <a:ln w="9525">
                  <a:noFill/>
                </a:ln>
              </p:spPr>
              <p:txBody>
                <a:bodyPr/>
                <a:p>
                  <a:endParaRPr lang="zh-CN" altLang="en-US"/>
                </a:p>
              </p:txBody>
            </p:sp>
          </p:grpSp>
          <p:sp>
            <p:nvSpPr>
              <p:cNvPr id="185860" name="直接连接符 185859"/>
              <p:cNvSpPr/>
              <p:nvPr/>
            </p:nvSpPr>
            <p:spPr>
              <a:xfrm>
                <a:off x="3654" y="1431"/>
                <a:ext cx="0" cy="450"/>
              </a:xfrm>
              <a:prstGeom prst="line">
                <a:avLst/>
              </a:prstGeom>
              <a:ln w="12700" cap="flat" cmpd="sng">
                <a:solidFill>
                  <a:schemeClr val="tx1"/>
                </a:solidFill>
                <a:prstDash val="solid"/>
                <a:headEnd type="none" w="med" len="med"/>
                <a:tailEnd type="none" w="med" len="med"/>
              </a:ln>
            </p:spPr>
          </p:sp>
        </p:grpSp>
        <p:graphicFrame>
          <p:nvGraphicFramePr>
            <p:cNvPr id="185861" name="对象 185860"/>
            <p:cNvGraphicFramePr/>
            <p:nvPr/>
          </p:nvGraphicFramePr>
          <p:xfrm>
            <a:off x="4083" y="2834"/>
            <a:ext cx="263" cy="209"/>
          </p:xfrm>
          <a:graphic>
            <a:graphicData uri="http://schemas.openxmlformats.org/presentationml/2006/ole">
              <mc:AlternateContent xmlns:mc="http://schemas.openxmlformats.org/markup-compatibility/2006">
                <mc:Choice xmlns:v="urn:schemas-microsoft-com:vml" Requires="v">
                  <p:oleObj spid="_x0000_s3094" name="" r:id="rId9" imgW="1305560" imgH="1082675" progId="MS_ClipArt_Gallery.2">
                    <p:embed/>
                  </p:oleObj>
                </mc:Choice>
                <mc:Fallback>
                  <p:oleObj name="" r:id="rId9" imgW="1305560" imgH="1082675" progId="MS_ClipArt_Gallery.2">
                    <p:embed/>
                    <p:pic>
                      <p:nvPicPr>
                        <p:cNvPr id="0" name="图片 3093"/>
                        <p:cNvPicPr/>
                        <p:nvPr/>
                      </p:nvPicPr>
                      <p:blipFill>
                        <a:blip r:embed="rId2"/>
                        <a:stretch>
                          <a:fillRect/>
                        </a:stretch>
                      </p:blipFill>
                      <p:spPr>
                        <a:xfrm>
                          <a:off x="4083" y="2834"/>
                          <a:ext cx="263" cy="209"/>
                        </a:xfrm>
                        <a:prstGeom prst="rect">
                          <a:avLst/>
                        </a:prstGeom>
                        <a:noFill/>
                        <a:ln w="38100">
                          <a:noFill/>
                          <a:miter/>
                        </a:ln>
                      </p:spPr>
                    </p:pic>
                  </p:oleObj>
                </mc:Fallback>
              </mc:AlternateContent>
            </a:graphicData>
          </a:graphic>
        </p:graphicFrame>
        <p:graphicFrame>
          <p:nvGraphicFramePr>
            <p:cNvPr id="185862" name="对象 185861"/>
            <p:cNvGraphicFramePr/>
            <p:nvPr/>
          </p:nvGraphicFramePr>
          <p:xfrm>
            <a:off x="3696" y="2827"/>
            <a:ext cx="262" cy="208"/>
          </p:xfrm>
          <a:graphic>
            <a:graphicData uri="http://schemas.openxmlformats.org/presentationml/2006/ole">
              <mc:AlternateContent xmlns:mc="http://schemas.openxmlformats.org/markup-compatibility/2006">
                <mc:Choice xmlns:v="urn:schemas-microsoft-com:vml" Requires="v">
                  <p:oleObj spid="_x0000_s3095" name="" r:id="rId10" imgW="1305560" imgH="1082675" progId="MS_ClipArt_Gallery.2">
                    <p:embed/>
                  </p:oleObj>
                </mc:Choice>
                <mc:Fallback>
                  <p:oleObj name="" r:id="rId10" imgW="1305560" imgH="1082675" progId="MS_ClipArt_Gallery.2">
                    <p:embed/>
                    <p:pic>
                      <p:nvPicPr>
                        <p:cNvPr id="0" name="图片 3094"/>
                        <p:cNvPicPr/>
                        <p:nvPr/>
                      </p:nvPicPr>
                      <p:blipFill>
                        <a:blip r:embed="rId2"/>
                        <a:stretch>
                          <a:fillRect/>
                        </a:stretch>
                      </p:blipFill>
                      <p:spPr>
                        <a:xfrm>
                          <a:off x="3696" y="2827"/>
                          <a:ext cx="262" cy="208"/>
                        </a:xfrm>
                        <a:prstGeom prst="rect">
                          <a:avLst/>
                        </a:prstGeom>
                        <a:noFill/>
                        <a:ln w="38100">
                          <a:noFill/>
                          <a:miter/>
                        </a:ln>
                      </p:spPr>
                    </p:pic>
                  </p:oleObj>
                </mc:Fallback>
              </mc:AlternateContent>
            </a:graphicData>
          </a:graphic>
        </p:graphicFrame>
        <p:sp>
          <p:nvSpPr>
            <p:cNvPr id="185863" name="椭圆 185862"/>
            <p:cNvSpPr/>
            <p:nvPr/>
          </p:nvSpPr>
          <p:spPr>
            <a:xfrm rot="-5400000">
              <a:off x="3958" y="2892"/>
              <a:ext cx="40" cy="41"/>
            </a:xfrm>
            <a:prstGeom prst="ellipse">
              <a:avLst/>
            </a:prstGeom>
            <a:solidFill>
              <a:schemeClr val="accent2"/>
            </a:solidFill>
            <a:ln w="9525">
              <a:noFill/>
            </a:ln>
          </p:spPr>
          <p:txBody>
            <a:bodyPr/>
            <a:p>
              <a:endParaRPr lang="zh-CN" altLang="en-US"/>
            </a:p>
          </p:txBody>
        </p:sp>
        <p:sp>
          <p:nvSpPr>
            <p:cNvPr id="185864" name="椭圆 185863"/>
            <p:cNvSpPr/>
            <p:nvPr/>
          </p:nvSpPr>
          <p:spPr>
            <a:xfrm rot="-5400000">
              <a:off x="4012" y="2891"/>
              <a:ext cx="40" cy="42"/>
            </a:xfrm>
            <a:prstGeom prst="ellipse">
              <a:avLst/>
            </a:prstGeom>
            <a:solidFill>
              <a:schemeClr val="accent2"/>
            </a:solidFill>
            <a:ln w="9525">
              <a:noFill/>
            </a:ln>
          </p:spPr>
          <p:txBody>
            <a:bodyPr/>
            <a:p>
              <a:endParaRPr lang="zh-CN" altLang="en-US"/>
            </a:p>
          </p:txBody>
        </p:sp>
        <p:sp>
          <p:nvSpPr>
            <p:cNvPr id="185865" name="椭圆 185864"/>
            <p:cNvSpPr/>
            <p:nvPr/>
          </p:nvSpPr>
          <p:spPr>
            <a:xfrm rot="-5400000">
              <a:off x="4061" y="2894"/>
              <a:ext cx="39" cy="41"/>
            </a:xfrm>
            <a:prstGeom prst="ellipse">
              <a:avLst/>
            </a:prstGeom>
            <a:solidFill>
              <a:schemeClr val="accent2"/>
            </a:solidFill>
            <a:ln w="9525">
              <a:noFill/>
            </a:ln>
          </p:spPr>
          <p:txBody>
            <a:bodyPr/>
            <a:p>
              <a:endParaRPr lang="zh-CN" altLang="en-US"/>
            </a:p>
          </p:txBody>
        </p:sp>
        <p:sp>
          <p:nvSpPr>
            <p:cNvPr id="185866" name="直接连接符 185865"/>
            <p:cNvSpPr/>
            <p:nvPr/>
          </p:nvSpPr>
          <p:spPr>
            <a:xfrm rot="-5400000">
              <a:off x="4224" y="2818"/>
              <a:ext cx="38" cy="1"/>
            </a:xfrm>
            <a:prstGeom prst="line">
              <a:avLst/>
            </a:prstGeom>
            <a:ln w="19050" cap="flat" cmpd="sng">
              <a:solidFill>
                <a:schemeClr val="tx1"/>
              </a:solidFill>
              <a:prstDash val="solid"/>
              <a:headEnd type="none" w="med" len="med"/>
              <a:tailEnd type="none" w="med" len="med"/>
            </a:ln>
          </p:spPr>
        </p:sp>
        <p:sp>
          <p:nvSpPr>
            <p:cNvPr id="185867" name="直接连接符 185866"/>
            <p:cNvSpPr/>
            <p:nvPr/>
          </p:nvSpPr>
          <p:spPr>
            <a:xfrm rot="5400000" flipH="1">
              <a:off x="3830" y="2813"/>
              <a:ext cx="40" cy="0"/>
            </a:xfrm>
            <a:prstGeom prst="line">
              <a:avLst/>
            </a:prstGeom>
            <a:ln w="19050" cap="flat" cmpd="sng">
              <a:solidFill>
                <a:schemeClr val="tx1"/>
              </a:solidFill>
              <a:prstDash val="solid"/>
              <a:headEnd type="none" w="med" len="med"/>
              <a:tailEnd type="none" w="med" len="med"/>
            </a:ln>
          </p:spPr>
        </p:sp>
        <p:sp>
          <p:nvSpPr>
            <p:cNvPr id="185868" name="直接连接符 185867"/>
            <p:cNvSpPr/>
            <p:nvPr/>
          </p:nvSpPr>
          <p:spPr>
            <a:xfrm rot="-5400000" flipV="1">
              <a:off x="4048" y="2599"/>
              <a:ext cx="0" cy="395"/>
            </a:xfrm>
            <a:prstGeom prst="line">
              <a:avLst/>
            </a:prstGeom>
            <a:ln w="12700" cap="flat" cmpd="sng">
              <a:solidFill>
                <a:schemeClr val="tx1"/>
              </a:solidFill>
              <a:prstDash val="solid"/>
              <a:headEnd type="none" w="med" len="med"/>
              <a:tailEnd type="none" w="med" len="med"/>
            </a:ln>
          </p:spPr>
        </p:sp>
        <p:sp>
          <p:nvSpPr>
            <p:cNvPr id="185869" name="直接连接符 185868"/>
            <p:cNvSpPr/>
            <p:nvPr/>
          </p:nvSpPr>
          <p:spPr>
            <a:xfrm flipV="1">
              <a:off x="3838" y="2561"/>
              <a:ext cx="59" cy="2"/>
            </a:xfrm>
            <a:prstGeom prst="line">
              <a:avLst/>
            </a:prstGeom>
            <a:ln w="12700" cap="flat" cmpd="sng">
              <a:solidFill>
                <a:schemeClr val="tx1"/>
              </a:solidFill>
              <a:prstDash val="solid"/>
              <a:headEnd type="none" w="med" len="med"/>
              <a:tailEnd type="none" w="med" len="med"/>
            </a:ln>
          </p:spPr>
        </p:sp>
        <p:sp>
          <p:nvSpPr>
            <p:cNvPr id="185870" name="直接连接符 185869"/>
            <p:cNvSpPr/>
            <p:nvPr/>
          </p:nvSpPr>
          <p:spPr>
            <a:xfrm>
              <a:off x="4217" y="2590"/>
              <a:ext cx="191" cy="243"/>
            </a:xfrm>
            <a:prstGeom prst="line">
              <a:avLst/>
            </a:prstGeom>
            <a:ln w="12700" cap="flat" cmpd="sng">
              <a:solidFill>
                <a:schemeClr val="tx1"/>
              </a:solidFill>
              <a:prstDash val="solid"/>
              <a:headEnd type="none" w="med" len="med"/>
              <a:tailEnd type="none" w="med" len="med"/>
            </a:ln>
          </p:spPr>
        </p:sp>
        <p:sp>
          <p:nvSpPr>
            <p:cNvPr id="185871" name="直接连接符 185870"/>
            <p:cNvSpPr/>
            <p:nvPr/>
          </p:nvSpPr>
          <p:spPr>
            <a:xfrm flipH="1">
              <a:off x="4718" y="2588"/>
              <a:ext cx="176" cy="247"/>
            </a:xfrm>
            <a:prstGeom prst="line">
              <a:avLst/>
            </a:prstGeom>
            <a:ln w="12700" cap="flat" cmpd="sng">
              <a:solidFill>
                <a:schemeClr val="tx1"/>
              </a:solidFill>
              <a:prstDash val="solid"/>
              <a:headEnd type="none" w="med" len="med"/>
              <a:tailEnd type="none" w="med" len="med"/>
            </a:ln>
          </p:spPr>
        </p:sp>
        <p:graphicFrame>
          <p:nvGraphicFramePr>
            <p:cNvPr id="185872" name="对象 185871"/>
            <p:cNvGraphicFramePr/>
            <p:nvPr/>
          </p:nvGraphicFramePr>
          <p:xfrm>
            <a:off x="4830" y="2306"/>
            <a:ext cx="128" cy="152"/>
          </p:xfrm>
          <a:graphic>
            <a:graphicData uri="http://schemas.openxmlformats.org/presentationml/2006/ole">
              <mc:AlternateContent xmlns:mc="http://schemas.openxmlformats.org/markup-compatibility/2006">
                <mc:Choice xmlns:v="urn:schemas-microsoft-com:vml" Requires="v">
                  <p:oleObj spid="_x0000_s3090" name="" r:id="rId11" imgW="981075" imgH="1206500" progId="MS_ClipArt_Gallery.2">
                    <p:embed/>
                  </p:oleObj>
                </mc:Choice>
                <mc:Fallback>
                  <p:oleObj name="" r:id="rId11" imgW="981075" imgH="1206500" progId="MS_ClipArt_Gallery.2">
                    <p:embed/>
                    <p:pic>
                      <p:nvPicPr>
                        <p:cNvPr id="0" name="图片 3089"/>
                        <p:cNvPicPr/>
                        <p:nvPr/>
                      </p:nvPicPr>
                      <p:blipFill>
                        <a:blip r:embed="rId12"/>
                        <a:stretch>
                          <a:fillRect/>
                        </a:stretch>
                      </p:blipFill>
                      <p:spPr>
                        <a:xfrm>
                          <a:off x="4830" y="2306"/>
                          <a:ext cx="128" cy="152"/>
                        </a:xfrm>
                        <a:prstGeom prst="rect">
                          <a:avLst/>
                        </a:prstGeom>
                        <a:noFill/>
                        <a:ln w="38100">
                          <a:noFill/>
                          <a:miter/>
                        </a:ln>
                      </p:spPr>
                    </p:pic>
                  </p:oleObj>
                </mc:Fallback>
              </mc:AlternateContent>
            </a:graphicData>
          </a:graphic>
        </p:graphicFrame>
        <p:graphicFrame>
          <p:nvGraphicFramePr>
            <p:cNvPr id="185873" name="对象 185872"/>
            <p:cNvGraphicFramePr/>
            <p:nvPr/>
          </p:nvGraphicFramePr>
          <p:xfrm>
            <a:off x="3988" y="2357"/>
            <a:ext cx="128" cy="151"/>
          </p:xfrm>
          <a:graphic>
            <a:graphicData uri="http://schemas.openxmlformats.org/presentationml/2006/ole">
              <mc:AlternateContent xmlns:mc="http://schemas.openxmlformats.org/markup-compatibility/2006">
                <mc:Choice xmlns:v="urn:schemas-microsoft-com:vml" Requires="v">
                  <p:oleObj spid="_x0000_s3091" name="" r:id="rId13" imgW="981075" imgH="1206500" progId="MS_ClipArt_Gallery.2">
                    <p:embed/>
                  </p:oleObj>
                </mc:Choice>
                <mc:Fallback>
                  <p:oleObj name="" r:id="rId13" imgW="981075" imgH="1206500" progId="MS_ClipArt_Gallery.2">
                    <p:embed/>
                    <p:pic>
                      <p:nvPicPr>
                        <p:cNvPr id="0" name="图片 3090"/>
                        <p:cNvPicPr/>
                        <p:nvPr/>
                      </p:nvPicPr>
                      <p:blipFill>
                        <a:blip r:embed="rId12"/>
                        <a:stretch>
                          <a:fillRect/>
                        </a:stretch>
                      </p:blipFill>
                      <p:spPr>
                        <a:xfrm>
                          <a:off x="3988" y="2357"/>
                          <a:ext cx="128" cy="151"/>
                        </a:xfrm>
                        <a:prstGeom prst="rect">
                          <a:avLst/>
                        </a:prstGeom>
                        <a:noFill/>
                        <a:ln w="38100">
                          <a:noFill/>
                          <a:miter/>
                        </a:ln>
                      </p:spPr>
                    </p:pic>
                  </p:oleObj>
                </mc:Fallback>
              </mc:AlternateContent>
            </a:graphicData>
          </a:graphic>
        </p:graphicFrame>
        <p:sp>
          <p:nvSpPr>
            <p:cNvPr id="185874" name="任意多边形 185873"/>
            <p:cNvSpPr/>
            <p:nvPr/>
          </p:nvSpPr>
          <p:spPr>
            <a:xfrm>
              <a:off x="4039" y="2215"/>
              <a:ext cx="853" cy="192"/>
            </a:xfrm>
            <a:custGeom>
              <a:avLst/>
              <a:gdLst/>
              <a:ahLst/>
              <a:cxnLst/>
              <a:pathLst>
                <a:path w="972" h="228">
                  <a:moveTo>
                    <a:pt x="0" y="228"/>
                  </a:moveTo>
                  <a:cubicBezTo>
                    <a:pt x="135" y="123"/>
                    <a:pt x="270" y="18"/>
                    <a:pt x="432" y="9"/>
                  </a:cubicBezTo>
                  <a:cubicBezTo>
                    <a:pt x="594" y="0"/>
                    <a:pt x="783" y="85"/>
                    <a:pt x="972" y="171"/>
                  </a:cubicBezTo>
                </a:path>
              </a:pathLst>
            </a:custGeom>
            <a:noFill/>
            <a:ln w="19050" cap="flat" cmpd="sng">
              <a:solidFill>
                <a:schemeClr val="tx1">
                  <a:alpha val="100000"/>
                </a:schemeClr>
              </a:solidFill>
              <a:prstDash val="dash"/>
              <a:headEnd type="none" w="med" len="med"/>
              <a:tailEnd type="none" w="med" len="med"/>
            </a:ln>
          </p:spPr>
          <p:txBody>
            <a:bodyPr/>
            <a:p>
              <a:endParaRPr lang="zh-CN" altLang="en-US"/>
            </a:p>
          </p:txBody>
        </p:sp>
        <p:grpSp>
          <p:nvGrpSpPr>
            <p:cNvPr id="185875" name="组合 185874"/>
            <p:cNvGrpSpPr/>
            <p:nvPr/>
          </p:nvGrpSpPr>
          <p:grpSpPr>
            <a:xfrm>
              <a:off x="4207" y="3111"/>
              <a:ext cx="256" cy="269"/>
              <a:chOff x="2870" y="1518"/>
              <a:chExt cx="292" cy="320"/>
            </a:xfrm>
          </p:grpSpPr>
          <p:graphicFrame>
            <p:nvGraphicFramePr>
              <p:cNvPr id="185876" name="对象 185875"/>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98" name="" r:id="rId14" imgW="819150" imgH="832485" progId="MS_ClipArt_Gallery.2">
                      <p:embed/>
                    </p:oleObj>
                  </mc:Choice>
                  <mc:Fallback>
                    <p:oleObj name="" r:id="rId14" imgW="819150" imgH="832485" progId="MS_ClipArt_Gallery.2">
                      <p:embed/>
                      <p:pic>
                        <p:nvPicPr>
                          <p:cNvPr id="0" name="图片 3097"/>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185877" name="对象 185876"/>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99" name="" r:id="rId16" imgW="1266190" imgH="1197610" progId="MS_ClipArt_Gallery.2">
                      <p:embed/>
                    </p:oleObj>
                  </mc:Choice>
                  <mc:Fallback>
                    <p:oleObj name="" r:id="rId16" imgW="1266190" imgH="1197610" progId="MS_ClipArt_Gallery.2">
                      <p:embed/>
                      <p:pic>
                        <p:nvPicPr>
                          <p:cNvPr id="0" name="图片 3098"/>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185878" name="组合 185877"/>
            <p:cNvGrpSpPr/>
            <p:nvPr/>
          </p:nvGrpSpPr>
          <p:grpSpPr>
            <a:xfrm>
              <a:off x="4697" y="3131"/>
              <a:ext cx="256" cy="269"/>
              <a:chOff x="2870" y="1518"/>
              <a:chExt cx="292" cy="320"/>
            </a:xfrm>
          </p:grpSpPr>
          <p:graphicFrame>
            <p:nvGraphicFramePr>
              <p:cNvPr id="185879" name="对象 185878"/>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00" name="" r:id="rId18" imgW="819150" imgH="832485" progId="MS_ClipArt_Gallery.2">
                      <p:embed/>
                    </p:oleObj>
                  </mc:Choice>
                  <mc:Fallback>
                    <p:oleObj name="" r:id="rId18" imgW="819150" imgH="832485" progId="MS_ClipArt_Gallery.2">
                      <p:embed/>
                      <p:pic>
                        <p:nvPicPr>
                          <p:cNvPr id="0" name="图片 3099"/>
                          <p:cNvPicPr/>
                          <p:nvPr/>
                        </p:nvPicPr>
                        <p:blipFill>
                          <a:blip r:embed="rId15"/>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185880" name="对象 185879"/>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97" name="" r:id="rId19" imgW="1266190" imgH="1197610" progId="MS_ClipArt_Gallery.2">
                      <p:embed/>
                    </p:oleObj>
                  </mc:Choice>
                  <mc:Fallback>
                    <p:oleObj name="" r:id="rId19" imgW="1266190" imgH="1197610" progId="MS_ClipArt_Gallery.2">
                      <p:embed/>
                      <p:pic>
                        <p:nvPicPr>
                          <p:cNvPr id="0" name="图片 3096"/>
                          <p:cNvPicPr/>
                          <p:nvPr/>
                        </p:nvPicPr>
                        <p:blipFill>
                          <a:blip r:embed="rId17"/>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185881" name="组合 185880"/>
            <p:cNvGrpSpPr/>
            <p:nvPr/>
          </p:nvGrpSpPr>
          <p:grpSpPr>
            <a:xfrm>
              <a:off x="4436" y="2952"/>
              <a:ext cx="239" cy="237"/>
              <a:chOff x="4733" y="2082"/>
              <a:chExt cx="272" cy="282"/>
            </a:xfrm>
          </p:grpSpPr>
          <p:graphicFrame>
            <p:nvGraphicFramePr>
              <p:cNvPr id="185882" name="对象 18588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096" name="" r:id="rId20" imgW="819150" imgH="832485" progId="MS_ClipArt_Gallery.2">
                      <p:embed/>
                    </p:oleObj>
                  </mc:Choice>
                  <mc:Fallback>
                    <p:oleObj name="" r:id="rId20" imgW="819150" imgH="832485" progId="MS_ClipArt_Gallery.2">
                      <p:embed/>
                      <p:pic>
                        <p:nvPicPr>
                          <p:cNvPr id="0" name="图片 3095"/>
                          <p:cNvPicPr/>
                          <p:nvPr/>
                        </p:nvPicPr>
                        <p:blipFill>
                          <a:blip r:embed="rId15"/>
                          <a:stretch>
                            <a:fillRect/>
                          </a:stretch>
                        </p:blipFill>
                        <p:spPr>
                          <a:xfrm>
                            <a:off x="4733" y="2082"/>
                            <a:ext cx="272" cy="282"/>
                          </a:xfrm>
                          <a:prstGeom prst="rect">
                            <a:avLst/>
                          </a:prstGeom>
                          <a:noFill/>
                          <a:ln w="38100">
                            <a:noFill/>
                            <a:miter/>
                          </a:ln>
                        </p:spPr>
                      </p:pic>
                    </p:oleObj>
                  </mc:Fallback>
                </mc:AlternateContent>
              </a:graphicData>
            </a:graphic>
          </p:graphicFrame>
          <p:sp>
            <p:nvSpPr>
              <p:cNvPr id="185883" name="矩形 185882"/>
              <p:cNvSpPr/>
              <p:nvPr/>
            </p:nvSpPr>
            <p:spPr>
              <a:xfrm>
                <a:off x="4812" y="2181"/>
                <a:ext cx="192" cy="183"/>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grpSp>
        <p:sp>
          <p:nvSpPr>
            <p:cNvPr id="185884" name="直接连接符 185883"/>
            <p:cNvSpPr/>
            <p:nvPr/>
          </p:nvSpPr>
          <p:spPr>
            <a:xfrm>
              <a:off x="4629" y="2891"/>
              <a:ext cx="0" cy="144"/>
            </a:xfrm>
            <a:prstGeom prst="line">
              <a:avLst/>
            </a:prstGeom>
            <a:ln w="12700" cap="flat" cmpd="sng">
              <a:solidFill>
                <a:schemeClr val="tx1"/>
              </a:solidFill>
              <a:prstDash val="solid"/>
              <a:headEnd type="none" w="med" len="med"/>
              <a:tailEnd type="none" w="med" len="med"/>
            </a:ln>
          </p:spPr>
        </p:sp>
        <p:grpSp>
          <p:nvGrpSpPr>
            <p:cNvPr id="185885" name="组合 185884"/>
            <p:cNvGrpSpPr/>
            <p:nvPr/>
          </p:nvGrpSpPr>
          <p:grpSpPr>
            <a:xfrm>
              <a:off x="5083" y="2528"/>
              <a:ext cx="131" cy="258"/>
              <a:chOff x="4180" y="783"/>
              <a:chExt cx="150" cy="307"/>
            </a:xfrm>
          </p:grpSpPr>
          <p:sp>
            <p:nvSpPr>
              <p:cNvPr id="185886" name="平行四边形 185885"/>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5887" name="矩形 185886"/>
              <p:cNvSpPr/>
              <p:nvPr/>
            </p:nvSpPr>
            <p:spPr>
              <a:xfrm>
                <a:off x="4256" y="785"/>
                <a:ext cx="69" cy="236"/>
              </a:xfrm>
              <a:prstGeom prst="rect">
                <a:avLst/>
              </a:prstGeom>
              <a:solidFill>
                <a:srgbClr val="33CCCC"/>
              </a:solidFill>
              <a:ln w="9525">
                <a:noFill/>
              </a:ln>
            </p:spPr>
            <p:txBody>
              <a:bodyPr/>
              <a:p>
                <a:endParaRPr lang="zh-CN" altLang="en-US"/>
              </a:p>
            </p:txBody>
          </p:sp>
          <p:sp>
            <p:nvSpPr>
              <p:cNvPr id="185888" name="矩形 185887"/>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89" name="平行四边形 185888"/>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90" name="直接连接符 185889"/>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5891" name="直接连接符 185890"/>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5892" name="矩形 185891"/>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5893" name="矩形 185892"/>
              <p:cNvSpPr/>
              <p:nvPr/>
            </p:nvSpPr>
            <p:spPr>
              <a:xfrm>
                <a:off x="4202" y="924"/>
                <a:ext cx="48" cy="48"/>
              </a:xfrm>
              <a:prstGeom prst="rect">
                <a:avLst/>
              </a:prstGeom>
              <a:solidFill>
                <a:schemeClr val="bg1"/>
              </a:solidFill>
              <a:ln w="9525">
                <a:noFill/>
              </a:ln>
            </p:spPr>
            <p:txBody>
              <a:bodyPr/>
              <a:p>
                <a:endParaRPr lang="zh-CN" altLang="en-US"/>
              </a:p>
            </p:txBody>
          </p:sp>
        </p:grpSp>
        <p:grpSp>
          <p:nvGrpSpPr>
            <p:cNvPr id="185894" name="组合 185893"/>
            <p:cNvGrpSpPr/>
            <p:nvPr/>
          </p:nvGrpSpPr>
          <p:grpSpPr>
            <a:xfrm>
              <a:off x="5075" y="2808"/>
              <a:ext cx="131" cy="258"/>
              <a:chOff x="4180" y="783"/>
              <a:chExt cx="150" cy="307"/>
            </a:xfrm>
          </p:grpSpPr>
          <p:sp>
            <p:nvSpPr>
              <p:cNvPr id="185895" name="平行四边形 185894"/>
              <p:cNvSpPr/>
              <p:nvPr/>
            </p:nvSpPr>
            <p:spPr>
              <a:xfrm>
                <a:off x="4180" y="1019"/>
                <a:ext cx="150" cy="71"/>
              </a:xfrm>
              <a:prstGeom prst="parallelogram">
                <a:avLst>
                  <a:gd name="adj" fmla="val 81386"/>
                </a:avLst>
              </a:prstGeom>
              <a:solidFill>
                <a:srgbClr val="33CCCC"/>
              </a:solidFill>
              <a:ln w="9525">
                <a:noFill/>
              </a:ln>
            </p:spPr>
            <p:txBody>
              <a:bodyPr/>
              <a:p>
                <a:endParaRPr lang="zh-CN" altLang="en-US"/>
              </a:p>
            </p:txBody>
          </p:sp>
          <p:sp>
            <p:nvSpPr>
              <p:cNvPr id="185896" name="矩形 185895"/>
              <p:cNvSpPr/>
              <p:nvPr/>
            </p:nvSpPr>
            <p:spPr>
              <a:xfrm>
                <a:off x="4256" y="785"/>
                <a:ext cx="69" cy="236"/>
              </a:xfrm>
              <a:prstGeom prst="rect">
                <a:avLst/>
              </a:prstGeom>
              <a:solidFill>
                <a:srgbClr val="33CCCC"/>
              </a:solidFill>
              <a:ln w="9525">
                <a:noFill/>
              </a:ln>
            </p:spPr>
            <p:txBody>
              <a:bodyPr/>
              <a:p>
                <a:endParaRPr lang="zh-CN" altLang="en-US"/>
              </a:p>
            </p:txBody>
          </p:sp>
          <p:sp>
            <p:nvSpPr>
              <p:cNvPr id="185897" name="矩形 18589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98" name="平行四边形 18589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a:p>
                <a:endParaRPr lang="zh-CN" altLang="en-US"/>
              </a:p>
            </p:txBody>
          </p:sp>
          <p:sp>
            <p:nvSpPr>
              <p:cNvPr id="185899" name="直接连接符 18589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185900" name="直接连接符 18589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185901" name="矩形 18590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85902" name="矩形 185901"/>
              <p:cNvSpPr/>
              <p:nvPr/>
            </p:nvSpPr>
            <p:spPr>
              <a:xfrm>
                <a:off x="4202" y="924"/>
                <a:ext cx="48" cy="48"/>
              </a:xfrm>
              <a:prstGeom prst="rect">
                <a:avLst/>
              </a:prstGeom>
              <a:solidFill>
                <a:schemeClr val="bg1"/>
              </a:solidFill>
              <a:ln w="9525">
                <a:noFill/>
              </a:ln>
            </p:spPr>
            <p:txBody>
              <a:bodyPr/>
              <a:p>
                <a:endParaRPr lang="zh-CN" altLang="en-US"/>
              </a:p>
            </p:txBody>
          </p:sp>
        </p:grpSp>
        <p:sp>
          <p:nvSpPr>
            <p:cNvPr id="185903" name="直接连接符 185902"/>
            <p:cNvSpPr/>
            <p:nvPr/>
          </p:nvSpPr>
          <p:spPr>
            <a:xfrm rot="5400000" flipH="1">
              <a:off x="4839" y="2763"/>
              <a:ext cx="385" cy="0"/>
            </a:xfrm>
            <a:prstGeom prst="line">
              <a:avLst/>
            </a:prstGeom>
            <a:ln w="12700" cap="flat" cmpd="sng">
              <a:solidFill>
                <a:schemeClr val="tx1"/>
              </a:solidFill>
              <a:prstDash val="solid"/>
              <a:headEnd type="none" w="med" len="med"/>
              <a:tailEnd type="none" w="med" len="med"/>
            </a:ln>
          </p:spPr>
        </p:sp>
        <p:sp>
          <p:nvSpPr>
            <p:cNvPr id="185904" name="直接连接符 185903"/>
            <p:cNvSpPr/>
            <p:nvPr/>
          </p:nvSpPr>
          <p:spPr>
            <a:xfrm rot="-5400000">
              <a:off x="5062" y="2922"/>
              <a:ext cx="0" cy="65"/>
            </a:xfrm>
            <a:prstGeom prst="line">
              <a:avLst/>
            </a:prstGeom>
            <a:ln w="12700" cap="flat" cmpd="sng">
              <a:solidFill>
                <a:schemeClr val="tx1"/>
              </a:solidFill>
              <a:prstDash val="solid"/>
              <a:headEnd type="none" w="med" len="med"/>
              <a:tailEnd type="none" w="med" len="med"/>
            </a:ln>
          </p:spPr>
        </p:sp>
        <p:sp>
          <p:nvSpPr>
            <p:cNvPr id="185905" name="直接连接符 185904"/>
            <p:cNvSpPr/>
            <p:nvPr/>
          </p:nvSpPr>
          <p:spPr>
            <a:xfrm rot="-5400000">
              <a:off x="5056" y="2627"/>
              <a:ext cx="0" cy="56"/>
            </a:xfrm>
            <a:prstGeom prst="line">
              <a:avLst/>
            </a:prstGeom>
            <a:ln w="12700" cap="flat" cmpd="sng">
              <a:solidFill>
                <a:schemeClr val="tx1"/>
              </a:solidFill>
              <a:prstDash val="solid"/>
              <a:headEnd type="none" w="med" len="med"/>
              <a:tailEnd type="none" w="med" len="med"/>
            </a:ln>
          </p:spPr>
        </p:sp>
        <p:sp>
          <p:nvSpPr>
            <p:cNvPr id="185906" name="直接连接符 185905"/>
            <p:cNvSpPr/>
            <p:nvPr/>
          </p:nvSpPr>
          <p:spPr>
            <a:xfrm flipV="1">
              <a:off x="4224" y="1456"/>
              <a:ext cx="289" cy="131"/>
            </a:xfrm>
            <a:prstGeom prst="line">
              <a:avLst/>
            </a:prstGeom>
            <a:ln w="12700" cap="flat" cmpd="sng">
              <a:solidFill>
                <a:schemeClr val="tx1"/>
              </a:solidFill>
              <a:prstDash val="solid"/>
              <a:headEnd type="none" w="med" len="med"/>
              <a:tailEnd type="none" w="med" len="med"/>
            </a:ln>
          </p:spPr>
        </p:sp>
        <p:sp>
          <p:nvSpPr>
            <p:cNvPr id="185907" name="直接连接符 185906"/>
            <p:cNvSpPr/>
            <p:nvPr/>
          </p:nvSpPr>
          <p:spPr>
            <a:xfrm>
              <a:off x="4813" y="1446"/>
              <a:ext cx="306" cy="131"/>
            </a:xfrm>
            <a:prstGeom prst="line">
              <a:avLst/>
            </a:prstGeom>
            <a:ln w="12700" cap="flat" cmpd="sng">
              <a:solidFill>
                <a:schemeClr val="tx1"/>
              </a:solidFill>
              <a:prstDash val="solid"/>
              <a:headEnd type="none" w="med" len="med"/>
              <a:tailEnd type="none" w="med" len="med"/>
            </a:ln>
          </p:spPr>
        </p:sp>
        <p:sp>
          <p:nvSpPr>
            <p:cNvPr id="185908" name="直接连接符 185907"/>
            <p:cNvSpPr/>
            <p:nvPr/>
          </p:nvSpPr>
          <p:spPr>
            <a:xfrm flipH="1">
              <a:off x="5140" y="1658"/>
              <a:ext cx="152" cy="429"/>
            </a:xfrm>
            <a:prstGeom prst="line">
              <a:avLst/>
            </a:prstGeom>
            <a:ln w="12700" cap="flat" cmpd="sng">
              <a:solidFill>
                <a:schemeClr val="tx1"/>
              </a:solidFill>
              <a:prstDash val="solid"/>
              <a:headEnd type="none" w="med" len="med"/>
              <a:tailEnd type="none" w="med" len="med"/>
            </a:ln>
          </p:spPr>
        </p:sp>
        <p:sp>
          <p:nvSpPr>
            <p:cNvPr id="185909" name="直接连接符 185908"/>
            <p:cNvSpPr/>
            <p:nvPr/>
          </p:nvSpPr>
          <p:spPr>
            <a:xfrm>
              <a:off x="4655" y="1517"/>
              <a:ext cx="0" cy="272"/>
            </a:xfrm>
            <a:prstGeom prst="line">
              <a:avLst/>
            </a:prstGeom>
            <a:ln w="12700" cap="flat" cmpd="sng">
              <a:solidFill>
                <a:schemeClr val="tx1"/>
              </a:solidFill>
              <a:prstDash val="solid"/>
              <a:headEnd type="none" w="med" len="med"/>
              <a:tailEnd type="none" w="med" len="med"/>
            </a:ln>
          </p:spPr>
        </p:sp>
        <p:sp>
          <p:nvSpPr>
            <p:cNvPr id="185910" name="直接连接符 185909"/>
            <p:cNvSpPr/>
            <p:nvPr/>
          </p:nvSpPr>
          <p:spPr>
            <a:xfrm>
              <a:off x="4671" y="1925"/>
              <a:ext cx="337" cy="232"/>
            </a:xfrm>
            <a:prstGeom prst="line">
              <a:avLst/>
            </a:prstGeom>
            <a:ln w="12700" cap="flat" cmpd="sng">
              <a:solidFill>
                <a:schemeClr val="tx1"/>
              </a:solidFill>
              <a:prstDash val="solid"/>
              <a:headEnd type="none" w="med" len="med"/>
              <a:tailEnd type="none" w="med" len="med"/>
            </a:ln>
          </p:spPr>
        </p:sp>
        <p:sp>
          <p:nvSpPr>
            <p:cNvPr id="185911" name="直接连接符 185910"/>
            <p:cNvSpPr/>
            <p:nvPr/>
          </p:nvSpPr>
          <p:spPr>
            <a:xfrm flipH="1">
              <a:off x="4961" y="2218"/>
              <a:ext cx="168" cy="227"/>
            </a:xfrm>
            <a:prstGeom prst="line">
              <a:avLst/>
            </a:prstGeom>
            <a:ln w="12700" cap="flat" cmpd="sng">
              <a:solidFill>
                <a:schemeClr val="tx1"/>
              </a:solidFill>
              <a:prstDash val="solid"/>
              <a:headEnd type="none" w="med" len="med"/>
              <a:tailEnd type="none" w="med" len="med"/>
            </a:ln>
          </p:spPr>
        </p:sp>
        <p:sp>
          <p:nvSpPr>
            <p:cNvPr id="185912" name="直接连接符 185911"/>
            <p:cNvSpPr/>
            <p:nvPr/>
          </p:nvSpPr>
          <p:spPr>
            <a:xfrm flipH="1">
              <a:off x="4818" y="1638"/>
              <a:ext cx="353" cy="242"/>
            </a:xfrm>
            <a:prstGeom prst="line">
              <a:avLst/>
            </a:prstGeom>
            <a:ln w="12700" cap="flat" cmpd="sng">
              <a:solidFill>
                <a:schemeClr val="tx1"/>
              </a:solidFill>
              <a:prstDash val="solid"/>
              <a:headEnd type="none" w="med" len="med"/>
              <a:tailEnd type="none" w="med" len="med"/>
            </a:ln>
          </p:spPr>
        </p:sp>
        <p:sp>
          <p:nvSpPr>
            <p:cNvPr id="185913" name="直接连接符 185912"/>
            <p:cNvSpPr/>
            <p:nvPr/>
          </p:nvSpPr>
          <p:spPr>
            <a:xfrm flipH="1">
              <a:off x="4824" y="1285"/>
              <a:ext cx="221" cy="161"/>
            </a:xfrm>
            <a:prstGeom prst="line">
              <a:avLst/>
            </a:prstGeom>
            <a:ln w="12700" cap="flat" cmpd="sng">
              <a:solidFill>
                <a:schemeClr val="tx1"/>
              </a:solidFill>
              <a:prstDash val="solid"/>
              <a:headEnd type="none" w="med" len="med"/>
              <a:tailEnd type="none" w="med" len="med"/>
            </a:ln>
          </p:spPr>
        </p:sp>
        <p:sp>
          <p:nvSpPr>
            <p:cNvPr id="185914" name="直接连接符 185913"/>
            <p:cNvSpPr/>
            <p:nvPr/>
          </p:nvSpPr>
          <p:spPr>
            <a:xfrm flipH="1">
              <a:off x="5276" y="1396"/>
              <a:ext cx="127" cy="111"/>
            </a:xfrm>
            <a:prstGeom prst="line">
              <a:avLst/>
            </a:prstGeom>
            <a:ln w="12700" cap="flat" cmpd="sng">
              <a:solidFill>
                <a:schemeClr val="tx1"/>
              </a:solidFill>
              <a:prstDash val="solid"/>
              <a:headEnd type="none" w="med" len="med"/>
              <a:tailEnd type="none" w="med" len="med"/>
            </a:ln>
          </p:spPr>
        </p:sp>
        <p:grpSp>
          <p:nvGrpSpPr>
            <p:cNvPr id="185915" name="组合 185914"/>
            <p:cNvGrpSpPr/>
            <p:nvPr/>
          </p:nvGrpSpPr>
          <p:grpSpPr>
            <a:xfrm>
              <a:off x="3897" y="1517"/>
              <a:ext cx="316" cy="147"/>
              <a:chOff x="3600" y="219"/>
              <a:chExt cx="360" cy="175"/>
            </a:xfrm>
          </p:grpSpPr>
          <p:sp>
            <p:nvSpPr>
              <p:cNvPr id="185916" name="椭圆 18591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17" name="直接连接符 18591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18" name="直接连接符 18591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19" name="矩形 185918"/>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20" name="椭圆 18591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21" name="组合 185920"/>
              <p:cNvGrpSpPr/>
              <p:nvPr/>
            </p:nvGrpSpPr>
            <p:grpSpPr>
              <a:xfrm>
                <a:off x="3686" y="244"/>
                <a:ext cx="177" cy="66"/>
                <a:chOff x="2848" y="848"/>
                <a:chExt cx="140" cy="98"/>
              </a:xfrm>
            </p:grpSpPr>
            <p:sp>
              <p:nvSpPr>
                <p:cNvPr id="185922" name="直接连接符 1859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23" name="直接连接符 1859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24" name="直接连接符 18592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25" name="组合 185924"/>
              <p:cNvGrpSpPr/>
              <p:nvPr/>
            </p:nvGrpSpPr>
            <p:grpSpPr>
              <a:xfrm flipV="1">
                <a:off x="3686" y="243"/>
                <a:ext cx="177" cy="66"/>
                <a:chOff x="2848" y="848"/>
                <a:chExt cx="140" cy="98"/>
              </a:xfrm>
            </p:grpSpPr>
            <p:sp>
              <p:nvSpPr>
                <p:cNvPr id="185926" name="直接连接符 18592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27" name="直接连接符 18592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28" name="直接连接符 18592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29" name="组合 185928"/>
            <p:cNvGrpSpPr/>
            <p:nvPr/>
          </p:nvGrpSpPr>
          <p:grpSpPr>
            <a:xfrm>
              <a:off x="4497" y="1373"/>
              <a:ext cx="316" cy="147"/>
              <a:chOff x="3600" y="219"/>
              <a:chExt cx="360" cy="175"/>
            </a:xfrm>
          </p:grpSpPr>
          <p:sp>
            <p:nvSpPr>
              <p:cNvPr id="185930" name="椭圆 18592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31" name="直接连接符 18593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32" name="直接连接符 18593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33" name="矩形 185932"/>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34" name="椭圆 18593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35" name="组合 185934"/>
              <p:cNvGrpSpPr/>
              <p:nvPr/>
            </p:nvGrpSpPr>
            <p:grpSpPr>
              <a:xfrm>
                <a:off x="3686" y="244"/>
                <a:ext cx="177" cy="66"/>
                <a:chOff x="2848" y="848"/>
                <a:chExt cx="140" cy="98"/>
              </a:xfrm>
            </p:grpSpPr>
            <p:sp>
              <p:nvSpPr>
                <p:cNvPr id="185936" name="直接连接符 18593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37" name="直接连接符 18593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38" name="直接连接符 18593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39" name="组合 185938"/>
              <p:cNvGrpSpPr/>
              <p:nvPr/>
            </p:nvGrpSpPr>
            <p:grpSpPr>
              <a:xfrm flipV="1">
                <a:off x="3686" y="243"/>
                <a:ext cx="177" cy="66"/>
                <a:chOff x="2848" y="848"/>
                <a:chExt cx="140" cy="98"/>
              </a:xfrm>
            </p:grpSpPr>
            <p:sp>
              <p:nvSpPr>
                <p:cNvPr id="185940" name="直接连接符 18593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41" name="直接连接符 18594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42" name="直接连接符 18594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43" name="组合 185942"/>
            <p:cNvGrpSpPr/>
            <p:nvPr/>
          </p:nvGrpSpPr>
          <p:grpSpPr>
            <a:xfrm>
              <a:off x="4508" y="1787"/>
              <a:ext cx="316" cy="147"/>
              <a:chOff x="3600" y="219"/>
              <a:chExt cx="360" cy="175"/>
            </a:xfrm>
          </p:grpSpPr>
          <p:sp>
            <p:nvSpPr>
              <p:cNvPr id="185944" name="椭圆 18594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45" name="直接连接符 18594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46" name="直接连接符 18594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47" name="矩形 185946"/>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48" name="椭圆 18594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49" name="组合 185948"/>
              <p:cNvGrpSpPr/>
              <p:nvPr/>
            </p:nvGrpSpPr>
            <p:grpSpPr>
              <a:xfrm>
                <a:off x="3686" y="244"/>
                <a:ext cx="177" cy="66"/>
                <a:chOff x="2848" y="848"/>
                <a:chExt cx="140" cy="98"/>
              </a:xfrm>
            </p:grpSpPr>
            <p:sp>
              <p:nvSpPr>
                <p:cNvPr id="185950" name="直接连接符 18594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51" name="直接连接符 18595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52" name="直接连接符 18595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53" name="组合 185952"/>
              <p:cNvGrpSpPr/>
              <p:nvPr/>
            </p:nvGrpSpPr>
            <p:grpSpPr>
              <a:xfrm flipV="1">
                <a:off x="3686" y="243"/>
                <a:ext cx="177" cy="66"/>
                <a:chOff x="2848" y="848"/>
                <a:chExt cx="140" cy="98"/>
              </a:xfrm>
            </p:grpSpPr>
            <p:sp>
              <p:nvSpPr>
                <p:cNvPr id="185954" name="直接连接符 18595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55" name="直接连接符 18595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56" name="直接连接符 18595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57" name="组合 185956"/>
            <p:cNvGrpSpPr/>
            <p:nvPr/>
          </p:nvGrpSpPr>
          <p:grpSpPr>
            <a:xfrm>
              <a:off x="5119" y="1504"/>
              <a:ext cx="315" cy="147"/>
              <a:chOff x="3600" y="219"/>
              <a:chExt cx="360" cy="175"/>
            </a:xfrm>
          </p:grpSpPr>
          <p:sp>
            <p:nvSpPr>
              <p:cNvPr id="185958" name="椭圆 18595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59" name="直接连接符 18595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60" name="直接连接符 18595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61" name="矩形 185960"/>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62" name="椭圆 18596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63" name="组合 185962"/>
              <p:cNvGrpSpPr/>
              <p:nvPr/>
            </p:nvGrpSpPr>
            <p:grpSpPr>
              <a:xfrm>
                <a:off x="3686" y="244"/>
                <a:ext cx="177" cy="66"/>
                <a:chOff x="2848" y="848"/>
                <a:chExt cx="140" cy="98"/>
              </a:xfrm>
            </p:grpSpPr>
            <p:sp>
              <p:nvSpPr>
                <p:cNvPr id="185964" name="直接连接符 18596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65" name="直接连接符 18596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66" name="直接连接符 18596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67" name="组合 185966"/>
              <p:cNvGrpSpPr/>
              <p:nvPr/>
            </p:nvGrpSpPr>
            <p:grpSpPr>
              <a:xfrm flipV="1">
                <a:off x="3686" y="243"/>
                <a:ext cx="177" cy="66"/>
                <a:chOff x="2848" y="848"/>
                <a:chExt cx="140" cy="98"/>
              </a:xfrm>
            </p:grpSpPr>
            <p:sp>
              <p:nvSpPr>
                <p:cNvPr id="185968" name="直接连接符 18596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69" name="直接连接符 18596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70" name="直接连接符 18596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71" name="组合 185970"/>
            <p:cNvGrpSpPr/>
            <p:nvPr/>
          </p:nvGrpSpPr>
          <p:grpSpPr>
            <a:xfrm>
              <a:off x="4997" y="2069"/>
              <a:ext cx="316" cy="147"/>
              <a:chOff x="3600" y="219"/>
              <a:chExt cx="360" cy="175"/>
            </a:xfrm>
          </p:grpSpPr>
          <p:sp>
            <p:nvSpPr>
              <p:cNvPr id="185972" name="椭圆 18597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73" name="直接连接符 18597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74" name="直接连接符 18597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75" name="矩形 185974"/>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76" name="椭圆 18597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77" name="组合 185976"/>
              <p:cNvGrpSpPr/>
              <p:nvPr/>
            </p:nvGrpSpPr>
            <p:grpSpPr>
              <a:xfrm>
                <a:off x="3686" y="244"/>
                <a:ext cx="177" cy="66"/>
                <a:chOff x="2848" y="848"/>
                <a:chExt cx="140" cy="98"/>
              </a:xfrm>
            </p:grpSpPr>
            <p:sp>
              <p:nvSpPr>
                <p:cNvPr id="185978" name="直接连接符 18597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79" name="直接连接符 18597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80" name="直接连接符 18597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81" name="组合 185980"/>
              <p:cNvGrpSpPr/>
              <p:nvPr/>
            </p:nvGrpSpPr>
            <p:grpSpPr>
              <a:xfrm flipV="1">
                <a:off x="3686" y="243"/>
                <a:ext cx="177" cy="66"/>
                <a:chOff x="2848" y="848"/>
                <a:chExt cx="140" cy="98"/>
              </a:xfrm>
            </p:grpSpPr>
            <p:sp>
              <p:nvSpPr>
                <p:cNvPr id="185982" name="直接连接符 18598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83" name="直接连接符 18598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84" name="直接连接符 18598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85" name="组合 185984"/>
            <p:cNvGrpSpPr/>
            <p:nvPr/>
          </p:nvGrpSpPr>
          <p:grpSpPr>
            <a:xfrm>
              <a:off x="4787" y="2437"/>
              <a:ext cx="316" cy="148"/>
              <a:chOff x="3600" y="219"/>
              <a:chExt cx="360" cy="175"/>
            </a:xfrm>
          </p:grpSpPr>
          <p:sp>
            <p:nvSpPr>
              <p:cNvPr id="185986" name="椭圆 18598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5987" name="直接连接符 18598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5988" name="直接连接符 18598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5989" name="矩形 185988"/>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5990" name="椭圆 18598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5991" name="组合 185990"/>
              <p:cNvGrpSpPr/>
              <p:nvPr/>
            </p:nvGrpSpPr>
            <p:grpSpPr>
              <a:xfrm>
                <a:off x="3686" y="244"/>
                <a:ext cx="177" cy="66"/>
                <a:chOff x="2848" y="848"/>
                <a:chExt cx="140" cy="98"/>
              </a:xfrm>
            </p:grpSpPr>
            <p:sp>
              <p:nvSpPr>
                <p:cNvPr id="185992" name="直接连接符 18599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93" name="直接连接符 18599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94" name="直接连接符 18599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5995" name="组合 185994"/>
              <p:cNvGrpSpPr/>
              <p:nvPr/>
            </p:nvGrpSpPr>
            <p:grpSpPr>
              <a:xfrm flipV="1">
                <a:off x="3686" y="243"/>
                <a:ext cx="177" cy="66"/>
                <a:chOff x="2848" y="848"/>
                <a:chExt cx="140" cy="98"/>
              </a:xfrm>
            </p:grpSpPr>
            <p:sp>
              <p:nvSpPr>
                <p:cNvPr id="185996" name="直接连接符 18599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5997" name="直接连接符 18599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5998" name="直接连接符 18599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5999" name="组合 185998"/>
            <p:cNvGrpSpPr/>
            <p:nvPr/>
          </p:nvGrpSpPr>
          <p:grpSpPr>
            <a:xfrm>
              <a:off x="4403" y="2745"/>
              <a:ext cx="315" cy="147"/>
              <a:chOff x="3600" y="219"/>
              <a:chExt cx="360" cy="175"/>
            </a:xfrm>
          </p:grpSpPr>
          <p:sp>
            <p:nvSpPr>
              <p:cNvPr id="186000" name="椭圆 18599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6001" name="直接连接符 18600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6002" name="直接连接符 18600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6003" name="矩形 186002"/>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6004" name="椭圆 18600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6005" name="组合 186004"/>
              <p:cNvGrpSpPr/>
              <p:nvPr/>
            </p:nvGrpSpPr>
            <p:grpSpPr>
              <a:xfrm>
                <a:off x="3686" y="244"/>
                <a:ext cx="177" cy="66"/>
                <a:chOff x="2848" y="848"/>
                <a:chExt cx="140" cy="98"/>
              </a:xfrm>
            </p:grpSpPr>
            <p:sp>
              <p:nvSpPr>
                <p:cNvPr id="186006" name="直接连接符 18600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6007" name="直接连接符 18600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6008" name="直接连接符 18600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6009" name="组合 186008"/>
              <p:cNvGrpSpPr/>
              <p:nvPr/>
            </p:nvGrpSpPr>
            <p:grpSpPr>
              <a:xfrm flipV="1">
                <a:off x="3686" y="243"/>
                <a:ext cx="177" cy="66"/>
                <a:chOff x="2848" y="848"/>
                <a:chExt cx="140" cy="98"/>
              </a:xfrm>
            </p:grpSpPr>
            <p:sp>
              <p:nvSpPr>
                <p:cNvPr id="186010" name="直接连接符 18600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6011" name="直接连接符 18601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6012" name="直接连接符 18601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86013" name="组合 186012"/>
            <p:cNvGrpSpPr/>
            <p:nvPr/>
          </p:nvGrpSpPr>
          <p:grpSpPr>
            <a:xfrm>
              <a:off x="3897" y="2508"/>
              <a:ext cx="316" cy="147"/>
              <a:chOff x="3600" y="219"/>
              <a:chExt cx="360" cy="175"/>
            </a:xfrm>
          </p:grpSpPr>
          <p:sp>
            <p:nvSpPr>
              <p:cNvPr id="186014" name="椭圆 18601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sp>
            <p:nvSpPr>
              <p:cNvPr id="186015" name="直接连接符 18601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86016" name="直接连接符 18601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86017" name="矩形 186016"/>
              <p:cNvSpPr/>
              <p:nvPr/>
            </p:nvSpPr>
            <p:spPr>
              <a:xfrm>
                <a:off x="3603" y="289"/>
                <a:ext cx="354" cy="59"/>
              </a:xfrm>
              <a:prstGeom prst="rect">
                <a:avLst/>
              </a:prstGeom>
              <a:solidFill>
                <a:schemeClr val="hlink"/>
              </a:solidFill>
              <a:ln w="12700">
                <a:noFill/>
              </a:ln>
            </p:spPr>
            <p:txBody>
              <a:bodyPr wrap="none" anchor="ctr" anchorCtr="0"/>
              <a:p>
                <a:pPr algn="ctr">
                  <a:spcBef>
                    <a:spcPct val="0"/>
                  </a:spcBef>
                </a:pPr>
                <a:endParaRPr lang="zh-CN" altLang="en-US" dirty="0">
                  <a:latin typeface="Times New Roman" panose="02020503050405090304" pitchFamily="18" charset="0"/>
                  <a:ea typeface="宋体" pitchFamily="2" charset="-122"/>
                </a:endParaRPr>
              </a:p>
            </p:txBody>
          </p:sp>
          <p:sp>
            <p:nvSpPr>
              <p:cNvPr id="186018" name="椭圆 18601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a:p>
                <a:endParaRPr lang="zh-CN" altLang="en-US"/>
              </a:p>
            </p:txBody>
          </p:sp>
          <p:grpSp>
            <p:nvGrpSpPr>
              <p:cNvPr id="186019" name="组合 186018"/>
              <p:cNvGrpSpPr/>
              <p:nvPr/>
            </p:nvGrpSpPr>
            <p:grpSpPr>
              <a:xfrm>
                <a:off x="3686" y="244"/>
                <a:ext cx="177" cy="66"/>
                <a:chOff x="2848" y="848"/>
                <a:chExt cx="140" cy="98"/>
              </a:xfrm>
            </p:grpSpPr>
            <p:sp>
              <p:nvSpPr>
                <p:cNvPr id="186020" name="直接连接符 1860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6021" name="直接连接符 1860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6022" name="直接连接符 18602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86023" name="组合 186022"/>
              <p:cNvGrpSpPr/>
              <p:nvPr/>
            </p:nvGrpSpPr>
            <p:grpSpPr>
              <a:xfrm flipV="1">
                <a:off x="3686" y="243"/>
                <a:ext cx="177" cy="66"/>
                <a:chOff x="2848" y="848"/>
                <a:chExt cx="140" cy="98"/>
              </a:xfrm>
            </p:grpSpPr>
            <p:sp>
              <p:nvSpPr>
                <p:cNvPr id="186024" name="直接连接符 18602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86025" name="直接连接符 18602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86026" name="直接连接符 18602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186027" name="直接连接符 186026"/>
            <p:cNvSpPr/>
            <p:nvPr/>
          </p:nvSpPr>
          <p:spPr>
            <a:xfrm flipV="1">
              <a:off x="4058" y="2642"/>
              <a:ext cx="1" cy="157"/>
            </a:xfrm>
            <a:prstGeom prst="line">
              <a:avLst/>
            </a:prstGeom>
            <a:ln w="12700" cap="flat" cmpd="sng">
              <a:solidFill>
                <a:schemeClr val="tx1"/>
              </a:solidFill>
              <a:prstDash val="solid"/>
              <a:headEnd type="none" w="med" len="med"/>
              <a:tailEnd type="none" w="med" len="med"/>
            </a:ln>
          </p:spPr>
        </p:sp>
        <p:sp>
          <p:nvSpPr>
            <p:cNvPr id="186028" name="直接连接符 186027"/>
            <p:cNvSpPr/>
            <p:nvPr/>
          </p:nvSpPr>
          <p:spPr>
            <a:xfrm>
              <a:off x="3504" y="1728"/>
              <a:ext cx="144" cy="480"/>
            </a:xfrm>
            <a:prstGeom prst="line">
              <a:avLst/>
            </a:prstGeom>
            <a:ln w="38100" cap="flat" cmpd="sng">
              <a:solidFill>
                <a:srgbClr val="FF0000"/>
              </a:solidFill>
              <a:prstDash val="solid"/>
              <a:headEnd type="none" w="med" len="med"/>
              <a:tailEnd type="triangle" w="med" len="med"/>
            </a:ln>
          </p:spPr>
        </p:sp>
        <p:sp>
          <p:nvSpPr>
            <p:cNvPr id="186029" name="直接连接符 186028"/>
            <p:cNvSpPr/>
            <p:nvPr/>
          </p:nvSpPr>
          <p:spPr>
            <a:xfrm>
              <a:off x="3456" y="1776"/>
              <a:ext cx="144" cy="480"/>
            </a:xfrm>
            <a:prstGeom prst="line">
              <a:avLst/>
            </a:prstGeom>
            <a:ln w="38100" cap="flat" cmpd="sng">
              <a:solidFill>
                <a:srgbClr val="FF0000"/>
              </a:solidFill>
              <a:prstDash val="solid"/>
              <a:headEnd type="triangle" w="med" len="med"/>
              <a:tailEnd type="none" w="med" len="med"/>
            </a:ln>
          </p:spPr>
        </p:sp>
        <p:sp>
          <p:nvSpPr>
            <p:cNvPr id="186030" name="直接连接符 186029"/>
            <p:cNvSpPr/>
            <p:nvPr/>
          </p:nvSpPr>
          <p:spPr>
            <a:xfrm>
              <a:off x="3456" y="1392"/>
              <a:ext cx="672" cy="1488"/>
            </a:xfrm>
            <a:prstGeom prst="line">
              <a:avLst/>
            </a:prstGeom>
            <a:ln w="38100" cap="flat" cmpd="sng">
              <a:solidFill>
                <a:srgbClr val="FF0000"/>
              </a:solidFill>
              <a:prstDash val="solid"/>
              <a:headEnd type="none" w="med" len="med"/>
              <a:tailEnd type="triangle" w="med" len="med"/>
            </a:ln>
          </p:spPr>
        </p:sp>
        <p:sp>
          <p:nvSpPr>
            <p:cNvPr id="186031" name="直接连接符 186030"/>
            <p:cNvSpPr/>
            <p:nvPr/>
          </p:nvSpPr>
          <p:spPr>
            <a:xfrm>
              <a:off x="3552" y="1440"/>
              <a:ext cx="672" cy="1488"/>
            </a:xfrm>
            <a:prstGeom prst="line">
              <a:avLst/>
            </a:prstGeom>
            <a:ln w="38100" cap="flat" cmpd="sng">
              <a:solidFill>
                <a:srgbClr val="FF0000"/>
              </a:solidFill>
              <a:prstDash val="solid"/>
              <a:headEnd type="triangle" w="med" len="med"/>
              <a:tailEnd type="none" w="med" len="med"/>
            </a:ln>
          </p:spPr>
        </p:sp>
        <p:sp>
          <p:nvSpPr>
            <p:cNvPr id="186032" name="直接连接符 186031"/>
            <p:cNvSpPr/>
            <p:nvPr/>
          </p:nvSpPr>
          <p:spPr>
            <a:xfrm>
              <a:off x="3840" y="2976"/>
              <a:ext cx="1008" cy="384"/>
            </a:xfrm>
            <a:prstGeom prst="line">
              <a:avLst/>
            </a:prstGeom>
            <a:ln w="38100" cap="flat" cmpd="sng">
              <a:solidFill>
                <a:srgbClr val="FF0000"/>
              </a:solidFill>
              <a:prstDash val="solid"/>
              <a:headEnd type="triangle" w="med" len="med"/>
              <a:tailEnd type="none" w="med" len="med"/>
            </a:ln>
          </p:spPr>
        </p:sp>
        <p:sp>
          <p:nvSpPr>
            <p:cNvPr id="186033" name="直接连接符 186032"/>
            <p:cNvSpPr/>
            <p:nvPr/>
          </p:nvSpPr>
          <p:spPr>
            <a:xfrm>
              <a:off x="3888" y="2928"/>
              <a:ext cx="912" cy="336"/>
            </a:xfrm>
            <a:prstGeom prst="line">
              <a:avLst/>
            </a:prstGeom>
            <a:ln w="38100" cap="flat" cmpd="sng">
              <a:solidFill>
                <a:srgbClr val="FF0000"/>
              </a:solidFill>
              <a:prstDash val="solid"/>
              <a:headEnd type="none" w="med" len="med"/>
              <a:tailEnd type="triangle" w="med" len="med"/>
            </a:ln>
          </p:spPr>
        </p:sp>
        <p:sp>
          <p:nvSpPr>
            <p:cNvPr id="186034" name="文本框 186033"/>
            <p:cNvSpPr txBox="1"/>
            <p:nvPr/>
          </p:nvSpPr>
          <p:spPr>
            <a:xfrm>
              <a:off x="3673" y="3493"/>
              <a:ext cx="116" cy="288"/>
            </a:xfrm>
            <a:prstGeom prst="rect">
              <a:avLst/>
            </a:prstGeom>
            <a:noFill/>
            <a:ln w="12700">
              <a:noFill/>
            </a:ln>
          </p:spPr>
          <p:txBody>
            <a:bodyPr wrap="none" anchor="t" anchorCtr="0">
              <a:spAutoFit/>
            </a:bodyPr>
            <a:p>
              <a:pPr>
                <a:buClr>
                  <a:schemeClr val="accent2"/>
                </a:buClr>
                <a:buSzPct val="85000"/>
                <a:buFont typeface="ZapfDingbats" pitchFamily="82" charset="2"/>
              </a:pPr>
              <a:endParaRPr lang="zh-CN" altLang="en-US" dirty="0">
                <a:latin typeface="Comic Sans MS" panose="030F0902030302020204" pitchFamily="66" charset="0"/>
                <a:ea typeface="宋体" pitchFamily="2" charset="-122"/>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页脚占位符 4"/>
          <p:cNvSpPr txBox="1">
            <a:spLocks noGrp="1"/>
          </p:cNvSpPr>
          <p:nvPr>
            <p:ph type="ftr" sz="quarter" idx="3"/>
          </p:nvPr>
        </p:nvSpPr>
        <p:spPr/>
        <p:txBody>
          <a:bodyPr anchor="b" anchorCtr="0"/>
          <a:p>
            <a:pPr marL="0" indent="0" algn="ctr">
              <a:spcBef>
                <a:spcPct val="0"/>
              </a:spcBef>
              <a:buClrTx/>
              <a:buSzTx/>
              <a:buNone/>
            </a:pPr>
            <a:r>
              <a:rPr lang="zh-CN" altLang="en-US" sz="1400">
                <a:solidFill>
                  <a:srgbClr val="000000"/>
                </a:solidFill>
                <a:latin typeface="Tahoma" panose="020B0604030504040204" pitchFamily="1" charset="0"/>
                <a:ea typeface="宋体" pitchFamily="2" charset="-122"/>
              </a:rPr>
              <a:t>课件制作人：谢希仁</a:t>
            </a:r>
            <a:endParaRPr lang="zh-CN" altLang="en-US" sz="1400">
              <a:solidFill>
                <a:srgbClr val="000000"/>
              </a:solidFill>
              <a:latin typeface="Tahoma" panose="020B0604030504040204" pitchFamily="1" charset="0"/>
              <a:ea typeface="宋体" pitchFamily="2" charset="-122"/>
            </a:endParaRPr>
          </a:p>
        </p:txBody>
      </p:sp>
      <p:sp>
        <p:nvSpPr>
          <p:cNvPr id="84994" name="Rectangle 2"/>
          <p:cNvSpPr>
            <a:spLocks noGrp="1"/>
          </p:cNvSpPr>
          <p:nvPr>
            <p:ph type="title"/>
          </p:nvPr>
        </p:nvSpPr>
        <p:spPr>
          <a:xfrm>
            <a:off x="1150938" y="214313"/>
            <a:ext cx="6805612" cy="1462087"/>
          </a:xfrm>
        </p:spPr>
        <p:txBody>
          <a:bodyPr vert="horz" wrap="square" lIns="91440" tIns="45720" rIns="91440" bIns="45720" anchor="b" anchorCtr="0"/>
          <a:p>
            <a:pPr algn="ctr" eaLnBrk="1" hangingPunct="1"/>
            <a:r>
              <a:rPr lang="en-US" altLang="zh-CN"/>
              <a:t>2. </a:t>
            </a:r>
            <a:r>
              <a:rPr lang="zh-CN" altLang="en-US"/>
              <a:t>对等连接方式 </a:t>
            </a:r>
            <a:endParaRPr lang="zh-CN" altLang="en-US"/>
          </a:p>
        </p:txBody>
      </p:sp>
      <p:sp>
        <p:nvSpPr>
          <p:cNvPr id="84995" name="Rectangle 3"/>
          <p:cNvSpPr>
            <a:spLocks noGrp="1"/>
          </p:cNvSpPr>
          <p:nvPr>
            <p:ph idx="1"/>
          </p:nvPr>
        </p:nvSpPr>
        <p:spPr/>
        <p:txBody>
          <a:bodyPr vert="horz" wrap="square" lIns="91440" tIns="45720" rIns="91440" bIns="45720" anchor="t" anchorCtr="0"/>
          <a:p>
            <a:pPr eaLnBrk="1" hangingPunct="1">
              <a:lnSpc>
                <a:spcPct val="90000"/>
              </a:lnSpc>
            </a:pPr>
            <a:r>
              <a:rPr lang="zh-CN" altLang="en-US">
                <a:solidFill>
                  <a:srgbClr val="CC0000"/>
                </a:solidFill>
              </a:rPr>
              <a:t>对等连接</a:t>
            </a:r>
            <a:r>
              <a:rPr lang="en-US" altLang="zh-CN"/>
              <a:t>(peer-to-peer</a:t>
            </a:r>
            <a:r>
              <a:rPr lang="zh-CN" altLang="en-US"/>
              <a:t>，简写为 </a:t>
            </a:r>
            <a:r>
              <a:rPr lang="en-US" altLang="zh-CN">
                <a:solidFill>
                  <a:srgbClr val="CC0000"/>
                </a:solidFill>
              </a:rPr>
              <a:t>P2P</a:t>
            </a:r>
            <a:r>
              <a:rPr lang="en-US" altLang="zh-CN"/>
              <a:t>)</a:t>
            </a:r>
            <a:r>
              <a:rPr lang="zh-CN" altLang="en-US"/>
              <a:t>是指两个主机在通信时并不区分哪一个是服务请求方还是服务提供方。</a:t>
            </a:r>
            <a:endParaRPr lang="zh-CN" altLang="en-US"/>
          </a:p>
          <a:p>
            <a:pPr eaLnBrk="1" hangingPunct="1">
              <a:lnSpc>
                <a:spcPct val="90000"/>
              </a:lnSpc>
            </a:pPr>
            <a:r>
              <a:rPr lang="zh-CN" altLang="en-US"/>
              <a:t>只要两个主机都运行了对等连接软件（</a:t>
            </a:r>
            <a:r>
              <a:rPr lang="en-US" altLang="zh-CN"/>
              <a:t>P2P </a:t>
            </a:r>
            <a:r>
              <a:rPr lang="zh-CN" altLang="en-US"/>
              <a:t>软件），它们就可以进行</a:t>
            </a:r>
            <a:r>
              <a:rPr lang="zh-CN" altLang="en-US">
                <a:solidFill>
                  <a:srgbClr val="CC0000"/>
                </a:solidFill>
              </a:rPr>
              <a:t>平等的、对等连接通信</a:t>
            </a:r>
            <a:r>
              <a:rPr lang="zh-CN" altLang="en-US"/>
              <a:t>。</a:t>
            </a:r>
            <a:endParaRPr lang="zh-CN" altLang="en-US"/>
          </a:p>
          <a:p>
            <a:pPr eaLnBrk="1" hangingPunct="1">
              <a:lnSpc>
                <a:spcPct val="90000"/>
              </a:lnSpc>
            </a:pPr>
            <a:r>
              <a:rPr lang="zh-CN" altLang="en-US"/>
              <a:t>双方都可以下载对方已经存储在硬盘中的共享文档。 </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页脚占位符 4"/>
          <p:cNvSpPr txBox="1">
            <a:spLocks noGrp="1"/>
          </p:cNvSpPr>
          <p:nvPr>
            <p:ph type="ftr" sz="quarter" idx="3"/>
          </p:nvPr>
        </p:nvSpPr>
        <p:spPr/>
        <p:txBody>
          <a:bodyPr anchor="b" anchorCtr="0"/>
          <a:p>
            <a:pPr marL="0" indent="0" algn="ctr">
              <a:spcBef>
                <a:spcPct val="0"/>
              </a:spcBef>
              <a:buClrTx/>
              <a:buSzTx/>
              <a:buNone/>
            </a:pPr>
            <a:r>
              <a:rPr lang="zh-CN" altLang="en-US" sz="1400">
                <a:solidFill>
                  <a:srgbClr val="000000"/>
                </a:solidFill>
                <a:latin typeface="Tahoma" panose="020B0604030504040204" pitchFamily="1" charset="0"/>
                <a:ea typeface="宋体" pitchFamily="2" charset="-122"/>
              </a:rPr>
              <a:t>课件制作人：谢希仁</a:t>
            </a:r>
            <a:endParaRPr lang="zh-CN" altLang="en-US" sz="1400">
              <a:solidFill>
                <a:srgbClr val="000000"/>
              </a:solidFill>
              <a:latin typeface="Tahoma" panose="020B0604030504040204" pitchFamily="1" charset="0"/>
              <a:ea typeface="宋体" pitchFamily="2" charset="-122"/>
            </a:endParaRPr>
          </a:p>
        </p:txBody>
      </p:sp>
      <p:sp>
        <p:nvSpPr>
          <p:cNvPr id="87042" name="Rectangle 2"/>
          <p:cNvSpPr>
            <a:spLocks noGrp="1"/>
          </p:cNvSpPr>
          <p:nvPr>
            <p:ph type="title"/>
          </p:nvPr>
        </p:nvSpPr>
        <p:spPr>
          <a:xfrm>
            <a:off x="1150938" y="214313"/>
            <a:ext cx="7237412" cy="1462087"/>
          </a:xfrm>
        </p:spPr>
        <p:txBody>
          <a:bodyPr vert="horz" wrap="square" lIns="91440" tIns="45720" rIns="91440" bIns="45720" anchor="b" anchorCtr="0"/>
          <a:p>
            <a:pPr algn="ctr" eaLnBrk="1" hangingPunct="1"/>
            <a:r>
              <a:rPr lang="zh-CN" altLang="en-US"/>
              <a:t>对等连接方式的特点</a:t>
            </a:r>
            <a:endParaRPr lang="zh-CN" altLang="en-US"/>
          </a:p>
        </p:txBody>
      </p:sp>
      <p:sp>
        <p:nvSpPr>
          <p:cNvPr id="87043" name="Rectangle 3"/>
          <p:cNvSpPr>
            <a:spLocks noGrp="1"/>
          </p:cNvSpPr>
          <p:nvPr>
            <p:ph idx="1"/>
          </p:nvPr>
        </p:nvSpPr>
        <p:spPr/>
        <p:txBody>
          <a:bodyPr vert="horz" wrap="square" lIns="91440" tIns="45720" rIns="91440" bIns="45720" anchor="t" anchorCtr="0"/>
          <a:p>
            <a:pPr eaLnBrk="1" hangingPunct="1"/>
            <a:r>
              <a:rPr lang="zh-CN" altLang="en-US"/>
              <a:t>对等连接方式从本质上看仍然是使用客户服务器方式，只是对等连接中的每一个主机既是客户又同时是服务器。</a:t>
            </a:r>
            <a:endParaRPr lang="zh-CN" altLang="en-US"/>
          </a:p>
          <a:p>
            <a:pPr eaLnBrk="1" hangingPunct="1"/>
            <a:r>
              <a:rPr lang="zh-CN" altLang="en-US"/>
              <a:t>例如主机 </a:t>
            </a:r>
            <a:r>
              <a:rPr lang="en-US" altLang="zh-CN"/>
              <a:t>C </a:t>
            </a:r>
            <a:r>
              <a:rPr lang="zh-CN" altLang="en-US"/>
              <a:t>请求 </a:t>
            </a:r>
            <a:r>
              <a:rPr lang="en-US" altLang="zh-CN"/>
              <a:t>D </a:t>
            </a:r>
            <a:r>
              <a:rPr lang="zh-CN" altLang="en-US"/>
              <a:t>的服务时，</a:t>
            </a:r>
            <a:r>
              <a:rPr lang="en-US" altLang="zh-CN"/>
              <a:t>C </a:t>
            </a:r>
            <a:r>
              <a:rPr lang="zh-CN" altLang="en-US"/>
              <a:t>是客户，</a:t>
            </a:r>
            <a:r>
              <a:rPr lang="en-US" altLang="zh-CN"/>
              <a:t>D </a:t>
            </a:r>
            <a:r>
              <a:rPr lang="zh-CN" altLang="en-US"/>
              <a:t>是服务器。但如果 </a:t>
            </a:r>
            <a:r>
              <a:rPr lang="en-US" altLang="zh-CN"/>
              <a:t>C </a:t>
            </a:r>
            <a:r>
              <a:rPr lang="zh-CN" altLang="en-US"/>
              <a:t>又同时向 </a:t>
            </a:r>
            <a:r>
              <a:rPr lang="en-US" altLang="zh-CN"/>
              <a:t>F</a:t>
            </a:r>
            <a:r>
              <a:rPr lang="zh-CN" altLang="en-US"/>
              <a:t>提供服务，那么 </a:t>
            </a:r>
            <a:r>
              <a:rPr lang="en-US" altLang="zh-CN"/>
              <a:t>C </a:t>
            </a:r>
            <a:r>
              <a:rPr lang="zh-CN" altLang="en-US"/>
              <a:t>又同时起着服务器的作用。</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Oval 4"/>
          <p:cNvSpPr/>
          <p:nvPr/>
        </p:nvSpPr>
        <p:spPr>
          <a:xfrm>
            <a:off x="1279525" y="334963"/>
            <a:ext cx="6115050" cy="4246562"/>
          </a:xfrm>
          <a:prstGeom prst="ellipse">
            <a:avLst/>
          </a:prstGeom>
          <a:solidFill>
            <a:srgbClr val="FFCCFF"/>
          </a:solidFill>
          <a:ln w="9525" cap="flat" cmpd="sng">
            <a:solidFill>
              <a:schemeClr val="tx1"/>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090" name="Line 5"/>
          <p:cNvSpPr/>
          <p:nvPr/>
        </p:nvSpPr>
        <p:spPr>
          <a:xfrm flipV="1">
            <a:off x="2625725" y="2916238"/>
            <a:ext cx="687388" cy="382587"/>
          </a:xfrm>
          <a:prstGeom prst="line">
            <a:avLst/>
          </a:prstGeom>
          <a:ln w="28575" cap="flat" cmpd="sng">
            <a:solidFill>
              <a:schemeClr val="tx1"/>
            </a:solidFill>
            <a:prstDash val="solid"/>
            <a:headEnd type="none" w="med" len="med"/>
            <a:tailEnd type="none" w="med" len="med"/>
          </a:ln>
        </p:spPr>
      </p:sp>
      <p:sp>
        <p:nvSpPr>
          <p:cNvPr id="89091" name="Line 6"/>
          <p:cNvSpPr/>
          <p:nvPr/>
        </p:nvSpPr>
        <p:spPr>
          <a:xfrm flipH="1" flipV="1">
            <a:off x="2298700" y="2049463"/>
            <a:ext cx="741363" cy="182562"/>
          </a:xfrm>
          <a:prstGeom prst="line">
            <a:avLst/>
          </a:prstGeom>
          <a:ln w="28575" cap="flat" cmpd="sng">
            <a:solidFill>
              <a:schemeClr val="tx1"/>
            </a:solidFill>
            <a:prstDash val="solid"/>
            <a:headEnd type="none" w="med" len="med"/>
            <a:tailEnd type="none" w="med" len="med"/>
          </a:ln>
        </p:spPr>
      </p:sp>
      <p:sp>
        <p:nvSpPr>
          <p:cNvPr id="89092" name="Line 7"/>
          <p:cNvSpPr/>
          <p:nvPr/>
        </p:nvSpPr>
        <p:spPr>
          <a:xfrm flipH="1">
            <a:off x="5729288" y="2501900"/>
            <a:ext cx="882650" cy="0"/>
          </a:xfrm>
          <a:prstGeom prst="line">
            <a:avLst/>
          </a:prstGeom>
          <a:ln w="28575" cap="flat" cmpd="sng">
            <a:solidFill>
              <a:schemeClr val="tx1"/>
            </a:solidFill>
            <a:prstDash val="solid"/>
            <a:headEnd type="none" w="med" len="med"/>
            <a:tailEnd type="none" w="med" len="med"/>
          </a:ln>
        </p:spPr>
      </p:sp>
      <p:sp>
        <p:nvSpPr>
          <p:cNvPr id="89093" name="Line 8"/>
          <p:cNvSpPr/>
          <p:nvPr/>
        </p:nvSpPr>
        <p:spPr>
          <a:xfrm flipH="1">
            <a:off x="4986338" y="1147763"/>
            <a:ext cx="649287" cy="901700"/>
          </a:xfrm>
          <a:prstGeom prst="line">
            <a:avLst/>
          </a:prstGeom>
          <a:ln w="28575" cap="flat" cmpd="sng">
            <a:solidFill>
              <a:schemeClr val="tx1"/>
            </a:solidFill>
            <a:prstDash val="solid"/>
            <a:headEnd type="none" w="med" len="med"/>
            <a:tailEnd type="none" w="med" len="med"/>
          </a:ln>
        </p:spPr>
      </p:sp>
      <p:sp>
        <p:nvSpPr>
          <p:cNvPr id="89094" name="Line 9"/>
          <p:cNvSpPr/>
          <p:nvPr/>
        </p:nvSpPr>
        <p:spPr>
          <a:xfrm flipH="1" flipV="1">
            <a:off x="4987925" y="3225800"/>
            <a:ext cx="490538" cy="573088"/>
          </a:xfrm>
          <a:prstGeom prst="line">
            <a:avLst/>
          </a:prstGeom>
          <a:ln w="28575" cap="flat" cmpd="sng">
            <a:solidFill>
              <a:schemeClr val="tx1"/>
            </a:solidFill>
            <a:prstDash val="solid"/>
            <a:headEnd type="none" w="med" len="med"/>
            <a:tailEnd type="none" w="med" len="med"/>
          </a:ln>
        </p:spPr>
      </p:sp>
      <p:sp>
        <p:nvSpPr>
          <p:cNvPr id="89095" name="Line 10"/>
          <p:cNvSpPr/>
          <p:nvPr/>
        </p:nvSpPr>
        <p:spPr>
          <a:xfrm>
            <a:off x="3317875" y="1238250"/>
            <a:ext cx="415925" cy="658813"/>
          </a:xfrm>
          <a:prstGeom prst="line">
            <a:avLst/>
          </a:prstGeom>
          <a:ln w="28575" cap="flat" cmpd="sng">
            <a:solidFill>
              <a:schemeClr val="tx1"/>
            </a:solidFill>
            <a:prstDash val="solid"/>
            <a:headEnd type="none" w="med" len="med"/>
            <a:tailEnd type="none" w="med" len="med"/>
          </a:ln>
        </p:spPr>
      </p:sp>
      <p:sp>
        <p:nvSpPr>
          <p:cNvPr id="89096" name="Line 11"/>
          <p:cNvSpPr/>
          <p:nvPr/>
        </p:nvSpPr>
        <p:spPr>
          <a:xfrm flipV="1">
            <a:off x="3595688" y="3135313"/>
            <a:ext cx="187325" cy="663575"/>
          </a:xfrm>
          <a:prstGeom prst="line">
            <a:avLst/>
          </a:prstGeom>
          <a:ln w="28575" cap="flat" cmpd="sng">
            <a:solidFill>
              <a:schemeClr val="tx1"/>
            </a:solidFill>
            <a:prstDash val="solid"/>
            <a:headEnd type="none" w="med" len="med"/>
            <a:tailEnd type="none" w="med" len="med"/>
          </a:ln>
        </p:spPr>
      </p:sp>
      <p:pic>
        <p:nvPicPr>
          <p:cNvPr id="89097" name="Picture 12"/>
          <p:cNvPicPr/>
          <p:nvPr/>
        </p:nvPicPr>
        <p:blipFill>
          <a:blip r:embed="rId1"/>
          <a:stretch>
            <a:fillRect/>
          </a:stretch>
        </p:blipFill>
        <p:spPr>
          <a:xfrm>
            <a:off x="5357813" y="785813"/>
            <a:ext cx="561975" cy="565150"/>
          </a:xfrm>
          <a:prstGeom prst="rect">
            <a:avLst/>
          </a:prstGeom>
          <a:noFill/>
          <a:ln w="9525">
            <a:noFill/>
          </a:ln>
        </p:spPr>
      </p:pic>
      <p:pic>
        <p:nvPicPr>
          <p:cNvPr id="89098" name="Picture 13"/>
          <p:cNvPicPr/>
          <p:nvPr/>
        </p:nvPicPr>
        <p:blipFill>
          <a:blip r:embed="rId1"/>
          <a:stretch>
            <a:fillRect/>
          </a:stretch>
        </p:blipFill>
        <p:spPr>
          <a:xfrm>
            <a:off x="3040063" y="785813"/>
            <a:ext cx="561975" cy="565150"/>
          </a:xfrm>
          <a:prstGeom prst="rect">
            <a:avLst/>
          </a:prstGeom>
          <a:noFill/>
          <a:ln w="9525">
            <a:noFill/>
          </a:ln>
        </p:spPr>
      </p:pic>
      <p:pic>
        <p:nvPicPr>
          <p:cNvPr id="89099" name="Picture 14"/>
          <p:cNvPicPr/>
          <p:nvPr/>
        </p:nvPicPr>
        <p:blipFill>
          <a:blip r:embed="rId1"/>
          <a:stretch>
            <a:fillRect/>
          </a:stretch>
        </p:blipFill>
        <p:spPr>
          <a:xfrm>
            <a:off x="5265738" y="3676650"/>
            <a:ext cx="561975" cy="566738"/>
          </a:xfrm>
          <a:prstGeom prst="rect">
            <a:avLst/>
          </a:prstGeom>
          <a:noFill/>
          <a:ln w="9525">
            <a:noFill/>
          </a:ln>
        </p:spPr>
      </p:pic>
      <p:pic>
        <p:nvPicPr>
          <p:cNvPr id="89100" name="Picture 15"/>
          <p:cNvPicPr/>
          <p:nvPr/>
        </p:nvPicPr>
        <p:blipFill>
          <a:blip r:embed="rId1"/>
          <a:stretch>
            <a:fillRect/>
          </a:stretch>
        </p:blipFill>
        <p:spPr>
          <a:xfrm>
            <a:off x="3317875" y="3676650"/>
            <a:ext cx="561975" cy="566738"/>
          </a:xfrm>
          <a:prstGeom prst="rect">
            <a:avLst/>
          </a:prstGeom>
          <a:noFill/>
          <a:ln w="9525">
            <a:noFill/>
          </a:ln>
        </p:spPr>
      </p:pic>
      <p:pic>
        <p:nvPicPr>
          <p:cNvPr id="89101" name="Picture 16"/>
          <p:cNvPicPr/>
          <p:nvPr/>
        </p:nvPicPr>
        <p:blipFill>
          <a:blip r:embed="rId1"/>
          <a:stretch>
            <a:fillRect/>
          </a:stretch>
        </p:blipFill>
        <p:spPr>
          <a:xfrm>
            <a:off x="1835150" y="1508125"/>
            <a:ext cx="561975" cy="566738"/>
          </a:xfrm>
          <a:prstGeom prst="rect">
            <a:avLst/>
          </a:prstGeom>
          <a:noFill/>
          <a:ln w="9525">
            <a:noFill/>
          </a:ln>
        </p:spPr>
      </p:pic>
      <p:grpSp>
        <p:nvGrpSpPr>
          <p:cNvPr id="89102" name="Group 17"/>
          <p:cNvGrpSpPr/>
          <p:nvPr/>
        </p:nvGrpSpPr>
        <p:grpSpPr>
          <a:xfrm>
            <a:off x="2670175" y="1238250"/>
            <a:ext cx="3529013" cy="2495550"/>
            <a:chOff x="1680" y="240"/>
            <a:chExt cx="2529" cy="1270"/>
          </a:xfrm>
        </p:grpSpPr>
        <p:sp>
          <p:nvSpPr>
            <p:cNvPr id="89122" name="Oval 18"/>
            <p:cNvSpPr/>
            <p:nvPr/>
          </p:nvSpPr>
          <p:spPr>
            <a:xfrm>
              <a:off x="2554" y="240"/>
              <a:ext cx="1088" cy="513"/>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3" name="Oval 19"/>
            <p:cNvSpPr/>
            <p:nvPr/>
          </p:nvSpPr>
          <p:spPr>
            <a:xfrm>
              <a:off x="1941" y="381"/>
              <a:ext cx="827" cy="513"/>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4" name="Oval 20"/>
            <p:cNvSpPr/>
            <p:nvPr/>
          </p:nvSpPr>
          <p:spPr>
            <a:xfrm>
              <a:off x="1680" y="702"/>
              <a:ext cx="552" cy="411"/>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5" name="Oval 21"/>
            <p:cNvSpPr/>
            <p:nvPr/>
          </p:nvSpPr>
          <p:spPr>
            <a:xfrm>
              <a:off x="1849" y="894"/>
              <a:ext cx="842" cy="450"/>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6" name="Oval 22"/>
            <p:cNvSpPr/>
            <p:nvPr/>
          </p:nvSpPr>
          <p:spPr>
            <a:xfrm>
              <a:off x="2462" y="971"/>
              <a:ext cx="1272" cy="539"/>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7" name="Oval 23"/>
            <p:cNvSpPr/>
            <p:nvPr/>
          </p:nvSpPr>
          <p:spPr>
            <a:xfrm>
              <a:off x="3289" y="394"/>
              <a:ext cx="797" cy="39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8" name="Oval 24"/>
            <p:cNvSpPr/>
            <p:nvPr/>
          </p:nvSpPr>
          <p:spPr>
            <a:xfrm>
              <a:off x="3412" y="663"/>
              <a:ext cx="797" cy="39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29" name="Oval 25"/>
            <p:cNvSpPr/>
            <p:nvPr/>
          </p:nvSpPr>
          <p:spPr>
            <a:xfrm>
              <a:off x="3335" y="753"/>
              <a:ext cx="797" cy="66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89130" name="Oval 26"/>
            <p:cNvSpPr/>
            <p:nvPr/>
          </p:nvSpPr>
          <p:spPr>
            <a:xfrm>
              <a:off x="2140" y="548"/>
              <a:ext cx="1640" cy="667"/>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grpSp>
      <p:sp>
        <p:nvSpPr>
          <p:cNvPr id="89103" name="Text Box 27"/>
          <p:cNvSpPr txBox="1"/>
          <p:nvPr/>
        </p:nvSpPr>
        <p:spPr>
          <a:xfrm>
            <a:off x="3635375" y="523875"/>
            <a:ext cx="1616075" cy="528638"/>
          </a:xfrm>
          <a:prstGeom prst="rect">
            <a:avLst/>
          </a:prstGeom>
          <a:solidFill>
            <a:schemeClr val="bg1"/>
          </a:solid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rPr>
              <a:t>网络边缘</a:t>
            </a:r>
            <a:endParaRPr lang="zh-CN" altLang="en-US" sz="2800">
              <a:solidFill>
                <a:srgbClr val="3333CC"/>
              </a:solidFill>
            </a:endParaRPr>
          </a:p>
        </p:txBody>
      </p:sp>
      <p:sp>
        <p:nvSpPr>
          <p:cNvPr id="89104" name="Text Box 28"/>
          <p:cNvSpPr txBox="1"/>
          <p:nvPr/>
        </p:nvSpPr>
        <p:spPr>
          <a:xfrm>
            <a:off x="3635375" y="2684463"/>
            <a:ext cx="1616075" cy="528637"/>
          </a:xfrm>
          <a:prstGeom prst="rect">
            <a:avLst/>
          </a:prstGeom>
          <a:solidFill>
            <a:schemeClr val="bg1"/>
          </a:solid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rPr>
              <a:t>网络核心</a:t>
            </a:r>
            <a:endParaRPr lang="zh-CN" altLang="en-US" sz="2800">
              <a:solidFill>
                <a:srgbClr val="3333CC"/>
              </a:solidFill>
            </a:endParaRPr>
          </a:p>
        </p:txBody>
      </p:sp>
      <p:graphicFrame>
        <p:nvGraphicFramePr>
          <p:cNvPr id="89105" name="Object 29">
            <a:hlinkClick r:id="" action="ppaction://ole?verb="/>
          </p:cNvPr>
          <p:cNvGraphicFramePr/>
          <p:nvPr/>
        </p:nvGraphicFramePr>
        <p:xfrm>
          <a:off x="6469063" y="2052638"/>
          <a:ext cx="654050" cy="857250"/>
        </p:xfrm>
        <a:graphic>
          <a:graphicData uri="http://schemas.openxmlformats.org/presentationml/2006/ole">
            <mc:AlternateContent xmlns:mc="http://schemas.openxmlformats.org/markup-compatibility/2006">
              <mc:Choice xmlns:v="urn:schemas-microsoft-com:vml" Requires="v">
                <p:oleObj spid="_x0000_s3076" name="" r:id="rId2" imgW="11811000" imgH="16525875" progId="MS_ClipArt_Gallery">
                  <p:embed/>
                </p:oleObj>
              </mc:Choice>
              <mc:Fallback>
                <p:oleObj name="" r:id="rId2" imgW="11811000" imgH="16525875" progId="MS_ClipArt_Gallery">
                  <p:embed/>
                  <p:pic>
                    <p:nvPicPr>
                      <p:cNvPr id="0" name="图片 3075"/>
                      <p:cNvPicPr/>
                      <p:nvPr/>
                    </p:nvPicPr>
                    <p:blipFill>
                      <a:blip r:embed="rId3"/>
                      <a:stretch>
                        <a:fillRect/>
                      </a:stretch>
                    </p:blipFill>
                    <p:spPr>
                      <a:xfrm>
                        <a:off x="6469063" y="2052638"/>
                        <a:ext cx="654050" cy="857250"/>
                      </a:xfrm>
                      <a:prstGeom prst="rect">
                        <a:avLst/>
                      </a:prstGeom>
                      <a:noFill/>
                      <a:ln w="38100">
                        <a:noFill/>
                        <a:miter/>
                      </a:ln>
                    </p:spPr>
                  </p:pic>
                </p:oleObj>
              </mc:Fallback>
            </mc:AlternateContent>
          </a:graphicData>
        </a:graphic>
      </p:graphicFrame>
      <p:sp>
        <p:nvSpPr>
          <p:cNvPr id="89106" name="Text Box 30"/>
          <p:cNvSpPr txBox="1"/>
          <p:nvPr/>
        </p:nvSpPr>
        <p:spPr>
          <a:xfrm>
            <a:off x="6723063" y="179388"/>
            <a:ext cx="1665287"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algn="ctr" eaLnBrk="1" hangingPunct="1">
              <a:spcBef>
                <a:spcPct val="0"/>
              </a:spcBef>
              <a:buClrTx/>
              <a:buSzTx/>
              <a:buNone/>
            </a:pPr>
            <a:r>
              <a:rPr lang="zh-CN" altLang="en-US" sz="2800">
                <a:solidFill>
                  <a:srgbClr val="3333CC"/>
                </a:solidFill>
              </a:rPr>
              <a:t>运行</a:t>
            </a:r>
            <a:endParaRPr lang="zh-CN" altLang="en-US" sz="2800">
              <a:solidFill>
                <a:srgbClr val="3333CC"/>
              </a:solidFill>
            </a:endParaRPr>
          </a:p>
          <a:p>
            <a:pPr marL="0" lvl="0" indent="0" algn="ctr" eaLnBrk="1" hangingPunct="1">
              <a:spcBef>
                <a:spcPct val="0"/>
              </a:spcBef>
              <a:buClrTx/>
              <a:buSzTx/>
              <a:buNone/>
            </a:pPr>
            <a:r>
              <a:rPr lang="en-US" altLang="zh-CN" sz="2800">
                <a:solidFill>
                  <a:srgbClr val="3333CC"/>
                </a:solidFill>
                <a:ea typeface="宋体" pitchFamily="2" charset="-122"/>
              </a:rPr>
              <a:t>P2P </a:t>
            </a:r>
            <a:r>
              <a:rPr lang="zh-CN" altLang="en-US" sz="2800">
                <a:solidFill>
                  <a:srgbClr val="3333CC"/>
                </a:solidFill>
              </a:rPr>
              <a:t>程序</a:t>
            </a:r>
            <a:endParaRPr lang="zh-CN" altLang="en-US" sz="2800">
              <a:solidFill>
                <a:srgbClr val="3333CC"/>
              </a:solidFill>
            </a:endParaRPr>
          </a:p>
        </p:txBody>
      </p:sp>
      <p:sp>
        <p:nvSpPr>
          <p:cNvPr id="89107" name="Text Box 31"/>
          <p:cNvSpPr txBox="1"/>
          <p:nvPr/>
        </p:nvSpPr>
        <p:spPr>
          <a:xfrm>
            <a:off x="7227888" y="3506788"/>
            <a:ext cx="1665287"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algn="ctr" eaLnBrk="1" hangingPunct="1">
              <a:spcBef>
                <a:spcPct val="0"/>
              </a:spcBef>
              <a:buClrTx/>
              <a:buSzTx/>
              <a:buNone/>
            </a:pPr>
            <a:r>
              <a:rPr lang="zh-CN" altLang="en-US" sz="2800">
                <a:solidFill>
                  <a:srgbClr val="3333CC"/>
                </a:solidFill>
              </a:rPr>
              <a:t>运行</a:t>
            </a:r>
            <a:endParaRPr lang="zh-CN" altLang="en-US" sz="2800">
              <a:solidFill>
                <a:srgbClr val="3333CC"/>
              </a:solidFill>
            </a:endParaRPr>
          </a:p>
          <a:p>
            <a:pPr marL="0" lvl="0" indent="0" algn="ctr" eaLnBrk="1" hangingPunct="1">
              <a:spcBef>
                <a:spcPct val="0"/>
              </a:spcBef>
              <a:buClrTx/>
              <a:buSzTx/>
              <a:buNone/>
            </a:pPr>
            <a:r>
              <a:rPr lang="en-US" altLang="zh-CN" sz="2800">
                <a:solidFill>
                  <a:srgbClr val="3333CC"/>
                </a:solidFill>
                <a:ea typeface="宋体" pitchFamily="2" charset="-122"/>
              </a:rPr>
              <a:t>P2P </a:t>
            </a:r>
            <a:r>
              <a:rPr lang="zh-CN" altLang="en-US" sz="2800">
                <a:solidFill>
                  <a:srgbClr val="3333CC"/>
                </a:solidFill>
              </a:rPr>
              <a:t>程序</a:t>
            </a:r>
            <a:endParaRPr lang="zh-CN" altLang="en-US" sz="2800">
              <a:solidFill>
                <a:srgbClr val="3333CC"/>
              </a:solidFill>
            </a:endParaRPr>
          </a:p>
        </p:txBody>
      </p:sp>
      <p:sp>
        <p:nvSpPr>
          <p:cNvPr id="348192" name="Line 32"/>
          <p:cNvSpPr/>
          <p:nvPr/>
        </p:nvSpPr>
        <p:spPr>
          <a:xfrm flipH="1">
            <a:off x="5541963" y="966788"/>
            <a:ext cx="93662" cy="2981325"/>
          </a:xfrm>
          <a:prstGeom prst="line">
            <a:avLst/>
          </a:prstGeom>
          <a:ln w="76200" cap="flat" cmpd="sng">
            <a:solidFill>
              <a:schemeClr val="folHlink">
                <a:alpha val="56078"/>
              </a:schemeClr>
            </a:solidFill>
            <a:prstDash val="dash"/>
            <a:headEnd type="triangle" w="med" len="lg"/>
            <a:tailEnd type="triangle" w="med" len="lg"/>
          </a:ln>
        </p:spPr>
      </p:sp>
      <p:sp>
        <p:nvSpPr>
          <p:cNvPr id="89109" name="Line 33"/>
          <p:cNvSpPr/>
          <p:nvPr/>
        </p:nvSpPr>
        <p:spPr>
          <a:xfrm flipH="1">
            <a:off x="5819775" y="695325"/>
            <a:ext cx="835025" cy="271463"/>
          </a:xfrm>
          <a:prstGeom prst="line">
            <a:avLst/>
          </a:prstGeom>
          <a:ln w="9525" cap="flat" cmpd="sng">
            <a:solidFill>
              <a:schemeClr val="tx1"/>
            </a:solidFill>
            <a:prstDash val="solid"/>
            <a:headEnd type="none" w="med" len="med"/>
            <a:tailEnd type="none" w="med" len="med"/>
          </a:ln>
        </p:spPr>
      </p:sp>
      <p:sp>
        <p:nvSpPr>
          <p:cNvPr id="89110" name="Line 34"/>
          <p:cNvSpPr/>
          <p:nvPr/>
        </p:nvSpPr>
        <p:spPr>
          <a:xfrm flipH="1" flipV="1">
            <a:off x="5727700" y="3859213"/>
            <a:ext cx="1868488" cy="74612"/>
          </a:xfrm>
          <a:prstGeom prst="line">
            <a:avLst/>
          </a:prstGeom>
          <a:ln w="9525" cap="flat" cmpd="sng">
            <a:solidFill>
              <a:schemeClr val="tx1"/>
            </a:solidFill>
            <a:prstDash val="solid"/>
            <a:headEnd type="none" w="med" len="med"/>
            <a:tailEnd type="none" w="med" len="med"/>
          </a:ln>
        </p:spPr>
      </p:sp>
      <p:sp>
        <p:nvSpPr>
          <p:cNvPr id="89111" name="Text Box 35"/>
          <p:cNvSpPr txBox="1"/>
          <p:nvPr/>
        </p:nvSpPr>
        <p:spPr>
          <a:xfrm>
            <a:off x="4983163" y="3527425"/>
            <a:ext cx="4413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D</a:t>
            </a:r>
            <a:endParaRPr lang="en-US" altLang="zh-CN" sz="2800">
              <a:solidFill>
                <a:srgbClr val="3333CC"/>
              </a:solidFill>
              <a:ea typeface="宋体" pitchFamily="2" charset="-122"/>
            </a:endParaRPr>
          </a:p>
        </p:txBody>
      </p:sp>
      <p:sp>
        <p:nvSpPr>
          <p:cNvPr id="89112" name="Text Box 36"/>
          <p:cNvSpPr txBox="1"/>
          <p:nvPr/>
        </p:nvSpPr>
        <p:spPr>
          <a:xfrm>
            <a:off x="5357813" y="303213"/>
            <a:ext cx="441325" cy="517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C</a:t>
            </a:r>
            <a:endParaRPr lang="en-US" altLang="zh-CN" sz="2800">
              <a:solidFill>
                <a:srgbClr val="3333CC"/>
              </a:solidFill>
              <a:ea typeface="宋体" pitchFamily="2" charset="-122"/>
            </a:endParaRPr>
          </a:p>
        </p:txBody>
      </p:sp>
      <p:pic>
        <p:nvPicPr>
          <p:cNvPr id="89113" name="Picture 37"/>
          <p:cNvPicPr/>
          <p:nvPr/>
        </p:nvPicPr>
        <p:blipFill>
          <a:blip r:embed="rId1"/>
          <a:stretch>
            <a:fillRect/>
          </a:stretch>
        </p:blipFill>
        <p:spPr>
          <a:xfrm>
            <a:off x="2205038" y="3135313"/>
            <a:ext cx="561975" cy="565150"/>
          </a:xfrm>
          <a:prstGeom prst="rect">
            <a:avLst/>
          </a:prstGeom>
          <a:noFill/>
          <a:ln w="9525">
            <a:noFill/>
          </a:ln>
        </p:spPr>
      </p:pic>
      <p:sp>
        <p:nvSpPr>
          <p:cNvPr id="348198" name="Line 38"/>
          <p:cNvSpPr/>
          <p:nvPr/>
        </p:nvSpPr>
        <p:spPr>
          <a:xfrm flipH="1">
            <a:off x="2482850" y="966788"/>
            <a:ext cx="835025" cy="2439987"/>
          </a:xfrm>
          <a:prstGeom prst="line">
            <a:avLst/>
          </a:prstGeom>
          <a:ln w="76200" cap="flat" cmpd="sng">
            <a:solidFill>
              <a:schemeClr val="folHlink">
                <a:alpha val="56078"/>
              </a:schemeClr>
            </a:solidFill>
            <a:prstDash val="dash"/>
            <a:headEnd type="triangle" w="med" len="lg"/>
            <a:tailEnd type="triangle" w="med" len="lg"/>
          </a:ln>
        </p:spPr>
      </p:sp>
      <p:sp>
        <p:nvSpPr>
          <p:cNvPr id="89115" name="Text Box 39"/>
          <p:cNvSpPr txBox="1"/>
          <p:nvPr/>
        </p:nvSpPr>
        <p:spPr>
          <a:xfrm>
            <a:off x="3106738" y="273050"/>
            <a:ext cx="420687"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E</a:t>
            </a:r>
            <a:endParaRPr lang="en-US" altLang="zh-CN" sz="2800">
              <a:solidFill>
                <a:srgbClr val="3333CC"/>
              </a:solidFill>
              <a:ea typeface="宋体" pitchFamily="2" charset="-122"/>
            </a:endParaRPr>
          </a:p>
        </p:txBody>
      </p:sp>
      <p:sp>
        <p:nvSpPr>
          <p:cNvPr id="89116" name="Text Box 40"/>
          <p:cNvSpPr txBox="1"/>
          <p:nvPr/>
        </p:nvSpPr>
        <p:spPr>
          <a:xfrm>
            <a:off x="1873250" y="2894013"/>
            <a:ext cx="40163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F</a:t>
            </a:r>
            <a:endParaRPr lang="en-US" altLang="zh-CN" sz="2800">
              <a:solidFill>
                <a:srgbClr val="3333CC"/>
              </a:solidFill>
              <a:ea typeface="宋体" pitchFamily="2" charset="-122"/>
            </a:endParaRPr>
          </a:p>
        </p:txBody>
      </p:sp>
      <p:sp>
        <p:nvSpPr>
          <p:cNvPr id="89117" name="Text Box 41"/>
          <p:cNvSpPr txBox="1"/>
          <p:nvPr/>
        </p:nvSpPr>
        <p:spPr>
          <a:xfrm>
            <a:off x="179388" y="252413"/>
            <a:ext cx="1665287"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algn="ctr" eaLnBrk="1" hangingPunct="1">
              <a:spcBef>
                <a:spcPct val="0"/>
              </a:spcBef>
              <a:buClrTx/>
              <a:buSzTx/>
              <a:buNone/>
            </a:pPr>
            <a:r>
              <a:rPr lang="zh-CN" altLang="en-US" sz="2800">
                <a:solidFill>
                  <a:srgbClr val="3333CC"/>
                </a:solidFill>
              </a:rPr>
              <a:t>运行</a:t>
            </a:r>
            <a:endParaRPr lang="zh-CN" altLang="en-US" sz="2800">
              <a:solidFill>
                <a:srgbClr val="3333CC"/>
              </a:solidFill>
            </a:endParaRPr>
          </a:p>
          <a:p>
            <a:pPr marL="0" lvl="0" indent="0" algn="ctr" eaLnBrk="1" hangingPunct="1">
              <a:spcBef>
                <a:spcPct val="0"/>
              </a:spcBef>
              <a:buClrTx/>
              <a:buSzTx/>
              <a:buNone/>
            </a:pPr>
            <a:r>
              <a:rPr lang="en-US" altLang="zh-CN" sz="2800">
                <a:solidFill>
                  <a:srgbClr val="3333CC"/>
                </a:solidFill>
                <a:ea typeface="宋体" pitchFamily="2" charset="-122"/>
              </a:rPr>
              <a:t>P2P </a:t>
            </a:r>
            <a:r>
              <a:rPr lang="zh-CN" altLang="en-US" sz="2800">
                <a:solidFill>
                  <a:srgbClr val="3333CC"/>
                </a:solidFill>
              </a:rPr>
              <a:t>程序</a:t>
            </a:r>
            <a:endParaRPr lang="zh-CN" altLang="en-US" sz="2800">
              <a:solidFill>
                <a:srgbClr val="3333CC"/>
              </a:solidFill>
            </a:endParaRPr>
          </a:p>
        </p:txBody>
      </p:sp>
      <p:sp>
        <p:nvSpPr>
          <p:cNvPr id="89118" name="Text Box 42"/>
          <p:cNvSpPr txBox="1"/>
          <p:nvPr/>
        </p:nvSpPr>
        <p:spPr>
          <a:xfrm>
            <a:off x="385763" y="3562350"/>
            <a:ext cx="1665287"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algn="ctr" eaLnBrk="1" hangingPunct="1">
              <a:spcBef>
                <a:spcPct val="0"/>
              </a:spcBef>
              <a:buClrTx/>
              <a:buSzTx/>
              <a:buNone/>
            </a:pPr>
            <a:r>
              <a:rPr lang="zh-CN" altLang="en-US" sz="2800">
                <a:solidFill>
                  <a:srgbClr val="3333CC"/>
                </a:solidFill>
              </a:rPr>
              <a:t>运行</a:t>
            </a:r>
            <a:endParaRPr lang="zh-CN" altLang="en-US" sz="2800">
              <a:solidFill>
                <a:srgbClr val="3333CC"/>
              </a:solidFill>
            </a:endParaRPr>
          </a:p>
          <a:p>
            <a:pPr marL="0" lvl="0" indent="0" algn="ctr" eaLnBrk="1" hangingPunct="1">
              <a:spcBef>
                <a:spcPct val="0"/>
              </a:spcBef>
              <a:buClrTx/>
              <a:buSzTx/>
              <a:buNone/>
            </a:pPr>
            <a:r>
              <a:rPr lang="en-US" altLang="zh-CN" sz="2800">
                <a:solidFill>
                  <a:srgbClr val="3333CC"/>
                </a:solidFill>
                <a:ea typeface="宋体" pitchFamily="2" charset="-122"/>
              </a:rPr>
              <a:t>P2P </a:t>
            </a:r>
            <a:r>
              <a:rPr lang="zh-CN" altLang="en-US" sz="2800">
                <a:solidFill>
                  <a:srgbClr val="3333CC"/>
                </a:solidFill>
              </a:rPr>
              <a:t>程序</a:t>
            </a:r>
            <a:endParaRPr lang="zh-CN" altLang="en-US" sz="2800">
              <a:solidFill>
                <a:srgbClr val="3333CC"/>
              </a:solidFill>
            </a:endParaRPr>
          </a:p>
        </p:txBody>
      </p:sp>
      <p:sp>
        <p:nvSpPr>
          <p:cNvPr id="89119" name="Line 43"/>
          <p:cNvSpPr/>
          <p:nvPr/>
        </p:nvSpPr>
        <p:spPr>
          <a:xfrm>
            <a:off x="1403350" y="692150"/>
            <a:ext cx="1728788" cy="274638"/>
          </a:xfrm>
          <a:prstGeom prst="line">
            <a:avLst/>
          </a:prstGeom>
          <a:ln w="9525" cap="flat" cmpd="sng">
            <a:solidFill>
              <a:schemeClr val="tx1"/>
            </a:solidFill>
            <a:prstDash val="solid"/>
            <a:headEnd type="none" w="med" len="med"/>
            <a:tailEnd type="none" w="med" len="med"/>
          </a:ln>
        </p:spPr>
      </p:sp>
      <p:sp>
        <p:nvSpPr>
          <p:cNvPr id="89120" name="Line 44"/>
          <p:cNvSpPr/>
          <p:nvPr/>
        </p:nvSpPr>
        <p:spPr>
          <a:xfrm flipV="1">
            <a:off x="1743075" y="3676650"/>
            <a:ext cx="555625" cy="182563"/>
          </a:xfrm>
          <a:prstGeom prst="line">
            <a:avLst/>
          </a:prstGeom>
          <a:ln w="9525" cap="flat" cmpd="sng">
            <a:solidFill>
              <a:schemeClr val="tx1"/>
            </a:solidFill>
            <a:prstDash val="solid"/>
            <a:headEnd type="none" w="med" len="med"/>
            <a:tailEnd type="none" w="med" len="med"/>
          </a:ln>
        </p:spPr>
      </p:sp>
      <p:sp>
        <p:nvSpPr>
          <p:cNvPr id="348205" name="Line 45"/>
          <p:cNvSpPr/>
          <p:nvPr/>
        </p:nvSpPr>
        <p:spPr>
          <a:xfrm flipH="1">
            <a:off x="2760663" y="966788"/>
            <a:ext cx="2781300" cy="2528887"/>
          </a:xfrm>
          <a:prstGeom prst="line">
            <a:avLst/>
          </a:prstGeom>
          <a:ln w="76200" cap="flat" cmpd="sng">
            <a:solidFill>
              <a:schemeClr val="folHlink">
                <a:alpha val="56078"/>
              </a:schemeClr>
            </a:solidFill>
            <a:prstDash val="dash"/>
            <a:headEnd type="triangle" w="med" len="lg"/>
            <a:tailEnd type="triangle" w="med"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8192"/>
                                        </p:tgtEl>
                                        <p:attrNameLst>
                                          <p:attrName>style.visibility</p:attrName>
                                        </p:attrNameLst>
                                      </p:cBhvr>
                                      <p:to>
                                        <p:strVal val="visible"/>
                                      </p:to>
                                    </p:set>
                                    <p:animEffect transition="in" filter="wipe(up)">
                                      <p:cBhvr>
                                        <p:cTn id="7" dur="1000"/>
                                        <p:tgtEl>
                                          <p:spTgt spid="348192"/>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348205"/>
                                        </p:tgtEl>
                                        <p:attrNameLst>
                                          <p:attrName>style.visibility</p:attrName>
                                        </p:attrNameLst>
                                      </p:cBhvr>
                                      <p:to>
                                        <p:strVal val="visible"/>
                                      </p:to>
                                    </p:set>
                                    <p:animEffect transition="in" filter="wipe(up)">
                                      <p:cBhvr>
                                        <p:cTn id="11" dur="1000"/>
                                        <p:tgtEl>
                                          <p:spTgt spid="348205"/>
                                        </p:tgtEl>
                                      </p:cBhvr>
                                    </p:animEffect>
                                  </p:childTnLst>
                                </p:cTn>
                              </p:par>
                            </p:childTnLst>
                          </p:cTn>
                        </p:par>
                        <p:par>
                          <p:cTn id="12" fill="hold">
                            <p:stCondLst>
                              <p:cond delay="2500"/>
                            </p:stCondLst>
                            <p:childTnLst>
                              <p:par>
                                <p:cTn id="13" presetID="22" presetClass="entr" presetSubtype="4" fill="hold" nodeType="afterEffect">
                                  <p:stCondLst>
                                    <p:cond delay="500"/>
                                  </p:stCondLst>
                                  <p:childTnLst>
                                    <p:set>
                                      <p:cBhvr>
                                        <p:cTn id="14" dur="1" fill="hold">
                                          <p:stCondLst>
                                            <p:cond delay="0"/>
                                          </p:stCondLst>
                                        </p:cTn>
                                        <p:tgtEl>
                                          <p:spTgt spid="348198"/>
                                        </p:tgtEl>
                                        <p:attrNameLst>
                                          <p:attrName>style.visibility</p:attrName>
                                        </p:attrNameLst>
                                      </p:cBhvr>
                                      <p:to>
                                        <p:strVal val="visible"/>
                                      </p:to>
                                    </p:set>
                                    <p:animEffect transition="in" filter="wipe(down)">
                                      <p:cBhvr>
                                        <p:cTn id="15" dur="1000"/>
                                        <p:tgtEl>
                                          <p:spTgt spid="3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Oval 4"/>
          <p:cNvSpPr/>
          <p:nvPr/>
        </p:nvSpPr>
        <p:spPr>
          <a:xfrm>
            <a:off x="611188" y="193675"/>
            <a:ext cx="7015162" cy="5184775"/>
          </a:xfrm>
          <a:prstGeom prst="ellipse">
            <a:avLst/>
          </a:prstGeom>
          <a:solidFill>
            <a:srgbClr val="FFCCCC"/>
          </a:solidFill>
          <a:ln w="9525" cap="flat" cmpd="sng">
            <a:solidFill>
              <a:schemeClr val="tx1"/>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50" name="Line 5"/>
          <p:cNvSpPr/>
          <p:nvPr/>
        </p:nvSpPr>
        <p:spPr>
          <a:xfrm flipV="1">
            <a:off x="2106613" y="3417888"/>
            <a:ext cx="787400" cy="466725"/>
          </a:xfrm>
          <a:prstGeom prst="line">
            <a:avLst/>
          </a:prstGeom>
          <a:ln w="28575" cap="flat" cmpd="sng">
            <a:solidFill>
              <a:schemeClr val="tx1"/>
            </a:solidFill>
            <a:prstDash val="solid"/>
            <a:headEnd type="none" w="med" len="med"/>
            <a:tailEnd type="none" w="med" len="med"/>
          </a:ln>
        </p:spPr>
      </p:sp>
      <p:sp>
        <p:nvSpPr>
          <p:cNvPr id="78851" name="Line 6"/>
          <p:cNvSpPr/>
          <p:nvPr/>
        </p:nvSpPr>
        <p:spPr>
          <a:xfrm flipH="1" flipV="1">
            <a:off x="1731963" y="2360613"/>
            <a:ext cx="850900" cy="220662"/>
          </a:xfrm>
          <a:prstGeom prst="line">
            <a:avLst/>
          </a:prstGeom>
          <a:ln w="28575" cap="flat" cmpd="sng">
            <a:solidFill>
              <a:schemeClr val="tx1"/>
            </a:solidFill>
            <a:prstDash val="solid"/>
            <a:headEnd type="none" w="med" len="med"/>
            <a:tailEnd type="none" w="med" len="med"/>
          </a:ln>
        </p:spPr>
      </p:sp>
      <p:sp>
        <p:nvSpPr>
          <p:cNvPr id="78852" name="Line 7"/>
          <p:cNvSpPr/>
          <p:nvPr/>
        </p:nvSpPr>
        <p:spPr>
          <a:xfrm flipH="1">
            <a:off x="5667375" y="2913063"/>
            <a:ext cx="1011238" cy="0"/>
          </a:xfrm>
          <a:prstGeom prst="line">
            <a:avLst/>
          </a:prstGeom>
          <a:ln w="28575" cap="flat" cmpd="sng">
            <a:solidFill>
              <a:schemeClr val="tx1"/>
            </a:solidFill>
            <a:prstDash val="solid"/>
            <a:headEnd type="none" w="med" len="med"/>
            <a:tailEnd type="none" w="med" len="med"/>
          </a:ln>
        </p:spPr>
      </p:sp>
      <p:sp>
        <p:nvSpPr>
          <p:cNvPr id="78853" name="Line 8"/>
          <p:cNvSpPr/>
          <p:nvPr/>
        </p:nvSpPr>
        <p:spPr>
          <a:xfrm flipH="1">
            <a:off x="4921250" y="1258888"/>
            <a:ext cx="746125" cy="1101725"/>
          </a:xfrm>
          <a:prstGeom prst="line">
            <a:avLst/>
          </a:prstGeom>
          <a:ln w="28575" cap="flat" cmpd="sng">
            <a:solidFill>
              <a:schemeClr val="tx1"/>
            </a:solidFill>
            <a:prstDash val="solid"/>
            <a:headEnd type="none" w="med" len="med"/>
            <a:tailEnd type="none" w="med" len="med"/>
          </a:ln>
        </p:spPr>
      </p:sp>
      <p:sp>
        <p:nvSpPr>
          <p:cNvPr id="78854" name="Line 9"/>
          <p:cNvSpPr/>
          <p:nvPr/>
        </p:nvSpPr>
        <p:spPr>
          <a:xfrm flipH="1" flipV="1">
            <a:off x="4816475" y="3795713"/>
            <a:ext cx="561975" cy="700087"/>
          </a:xfrm>
          <a:prstGeom prst="line">
            <a:avLst/>
          </a:prstGeom>
          <a:ln w="28575" cap="flat" cmpd="sng">
            <a:solidFill>
              <a:schemeClr val="tx1"/>
            </a:solidFill>
            <a:prstDash val="solid"/>
            <a:headEnd type="none" w="med" len="med"/>
            <a:tailEnd type="none" w="med" len="med"/>
          </a:ln>
        </p:spPr>
      </p:sp>
      <p:sp>
        <p:nvSpPr>
          <p:cNvPr id="78855" name="Line 10"/>
          <p:cNvSpPr/>
          <p:nvPr/>
        </p:nvSpPr>
        <p:spPr>
          <a:xfrm>
            <a:off x="2900363" y="1368425"/>
            <a:ext cx="476250" cy="804863"/>
          </a:xfrm>
          <a:prstGeom prst="line">
            <a:avLst/>
          </a:prstGeom>
          <a:ln w="28575" cap="flat" cmpd="sng">
            <a:solidFill>
              <a:schemeClr val="tx1"/>
            </a:solidFill>
            <a:prstDash val="solid"/>
            <a:headEnd type="none" w="med" len="med"/>
            <a:tailEnd type="none" w="med" len="med"/>
          </a:ln>
        </p:spPr>
      </p:sp>
      <p:sp>
        <p:nvSpPr>
          <p:cNvPr id="78856" name="Line 11"/>
          <p:cNvSpPr/>
          <p:nvPr/>
        </p:nvSpPr>
        <p:spPr>
          <a:xfrm flipV="1">
            <a:off x="3219450" y="3686175"/>
            <a:ext cx="212725" cy="809625"/>
          </a:xfrm>
          <a:prstGeom prst="line">
            <a:avLst/>
          </a:prstGeom>
          <a:ln w="28575" cap="flat" cmpd="sng">
            <a:solidFill>
              <a:schemeClr val="tx1"/>
            </a:solidFill>
            <a:prstDash val="solid"/>
            <a:headEnd type="none" w="med" len="med"/>
            <a:tailEnd type="none" w="med" len="med"/>
          </a:ln>
        </p:spPr>
      </p:sp>
      <p:pic>
        <p:nvPicPr>
          <p:cNvPr id="78857" name="Picture 12"/>
          <p:cNvPicPr/>
          <p:nvPr/>
        </p:nvPicPr>
        <p:blipFill>
          <a:blip r:embed="rId1"/>
          <a:stretch>
            <a:fillRect/>
          </a:stretch>
        </p:blipFill>
        <p:spPr>
          <a:xfrm>
            <a:off x="5240338" y="815975"/>
            <a:ext cx="644525" cy="690563"/>
          </a:xfrm>
          <a:prstGeom prst="rect">
            <a:avLst/>
          </a:prstGeom>
          <a:noFill/>
          <a:ln w="9525">
            <a:noFill/>
          </a:ln>
        </p:spPr>
      </p:pic>
      <p:pic>
        <p:nvPicPr>
          <p:cNvPr id="78858" name="Picture 13"/>
          <p:cNvPicPr/>
          <p:nvPr/>
        </p:nvPicPr>
        <p:blipFill>
          <a:blip r:embed="rId1"/>
          <a:stretch>
            <a:fillRect/>
          </a:stretch>
        </p:blipFill>
        <p:spPr>
          <a:xfrm>
            <a:off x="2582863" y="815975"/>
            <a:ext cx="644525" cy="690563"/>
          </a:xfrm>
          <a:prstGeom prst="rect">
            <a:avLst/>
          </a:prstGeom>
          <a:noFill/>
          <a:ln w="9525">
            <a:noFill/>
          </a:ln>
        </p:spPr>
      </p:pic>
      <p:pic>
        <p:nvPicPr>
          <p:cNvPr id="78859" name="Picture 14"/>
          <p:cNvPicPr/>
          <p:nvPr/>
        </p:nvPicPr>
        <p:blipFill>
          <a:blip r:embed="rId1"/>
          <a:stretch>
            <a:fillRect/>
          </a:stretch>
        </p:blipFill>
        <p:spPr>
          <a:xfrm>
            <a:off x="5133975" y="4348163"/>
            <a:ext cx="644525" cy="690562"/>
          </a:xfrm>
          <a:prstGeom prst="rect">
            <a:avLst/>
          </a:prstGeom>
          <a:noFill/>
          <a:ln w="9525">
            <a:noFill/>
          </a:ln>
        </p:spPr>
      </p:pic>
      <p:pic>
        <p:nvPicPr>
          <p:cNvPr id="78860" name="Picture 15"/>
          <p:cNvPicPr/>
          <p:nvPr/>
        </p:nvPicPr>
        <p:blipFill>
          <a:blip r:embed="rId1"/>
          <a:stretch>
            <a:fillRect/>
          </a:stretch>
        </p:blipFill>
        <p:spPr>
          <a:xfrm>
            <a:off x="2900363" y="4348163"/>
            <a:ext cx="644525" cy="690562"/>
          </a:xfrm>
          <a:prstGeom prst="rect">
            <a:avLst/>
          </a:prstGeom>
          <a:noFill/>
          <a:ln w="9525">
            <a:noFill/>
          </a:ln>
        </p:spPr>
      </p:pic>
      <p:sp>
        <p:nvSpPr>
          <p:cNvPr id="78861" name="Text Box 16"/>
          <p:cNvSpPr txBox="1"/>
          <p:nvPr/>
        </p:nvSpPr>
        <p:spPr>
          <a:xfrm>
            <a:off x="220663" y="39688"/>
            <a:ext cx="895350" cy="13731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latin typeface="黑体" panose="02010609060101010101" pitchFamily="2" charset="-122"/>
              </a:rPr>
              <a:t>运行</a:t>
            </a:r>
            <a:endParaRPr lang="zh-CN" altLang="en-US" sz="2800">
              <a:solidFill>
                <a:srgbClr val="3333CC"/>
              </a:solidFill>
              <a:latin typeface="黑体" panose="02010609060101010101" pitchFamily="2" charset="-122"/>
            </a:endParaRPr>
          </a:p>
          <a:p>
            <a:pPr marL="0" lvl="0" indent="0" eaLnBrk="1" hangingPunct="1">
              <a:spcBef>
                <a:spcPct val="0"/>
              </a:spcBef>
              <a:buClrTx/>
              <a:buSzTx/>
              <a:buNone/>
            </a:pPr>
            <a:r>
              <a:rPr lang="zh-CN" altLang="en-US" sz="2800">
                <a:solidFill>
                  <a:srgbClr val="3333CC"/>
                </a:solidFill>
                <a:latin typeface="黑体" panose="02010609060101010101" pitchFamily="2" charset="-122"/>
              </a:rPr>
              <a:t>客户</a:t>
            </a:r>
            <a:endParaRPr lang="zh-CN" altLang="en-US" sz="2800">
              <a:solidFill>
                <a:srgbClr val="3333CC"/>
              </a:solidFill>
              <a:latin typeface="黑体" panose="02010609060101010101" pitchFamily="2" charset="-122"/>
            </a:endParaRPr>
          </a:p>
          <a:p>
            <a:pPr marL="0" lvl="0" indent="0" eaLnBrk="1" hangingPunct="1">
              <a:spcBef>
                <a:spcPct val="0"/>
              </a:spcBef>
              <a:buClrTx/>
              <a:buSzTx/>
              <a:buNone/>
            </a:pPr>
            <a:r>
              <a:rPr lang="zh-CN" altLang="en-US" sz="2800">
                <a:solidFill>
                  <a:srgbClr val="3333CC"/>
                </a:solidFill>
                <a:latin typeface="黑体" panose="02010609060101010101" pitchFamily="2" charset="-122"/>
              </a:rPr>
              <a:t>程序</a:t>
            </a:r>
            <a:endParaRPr lang="zh-CN" altLang="en-US" sz="2800">
              <a:solidFill>
                <a:srgbClr val="3333CC"/>
              </a:solidFill>
              <a:latin typeface="黑体" panose="02010609060101010101" pitchFamily="2" charset="-122"/>
            </a:endParaRPr>
          </a:p>
        </p:txBody>
      </p:sp>
      <p:pic>
        <p:nvPicPr>
          <p:cNvPr id="78862" name="Picture 17"/>
          <p:cNvPicPr/>
          <p:nvPr/>
        </p:nvPicPr>
        <p:blipFill>
          <a:blip r:embed="rId1"/>
          <a:stretch>
            <a:fillRect/>
          </a:stretch>
        </p:blipFill>
        <p:spPr>
          <a:xfrm>
            <a:off x="1198563" y="1698625"/>
            <a:ext cx="644525" cy="690563"/>
          </a:xfrm>
          <a:prstGeom prst="rect">
            <a:avLst/>
          </a:prstGeom>
          <a:noFill/>
          <a:ln w="9525">
            <a:noFill/>
          </a:ln>
        </p:spPr>
      </p:pic>
      <p:grpSp>
        <p:nvGrpSpPr>
          <p:cNvPr id="78863" name="Group 18"/>
          <p:cNvGrpSpPr/>
          <p:nvPr/>
        </p:nvGrpSpPr>
        <p:grpSpPr>
          <a:xfrm>
            <a:off x="2157413" y="1368425"/>
            <a:ext cx="4048125" cy="3046413"/>
            <a:chOff x="1680" y="240"/>
            <a:chExt cx="2529" cy="1270"/>
          </a:xfrm>
        </p:grpSpPr>
        <p:sp>
          <p:nvSpPr>
            <p:cNvPr id="78882" name="Oval 19"/>
            <p:cNvSpPr/>
            <p:nvPr/>
          </p:nvSpPr>
          <p:spPr>
            <a:xfrm>
              <a:off x="2554" y="240"/>
              <a:ext cx="1088" cy="513"/>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3" name="Oval 20"/>
            <p:cNvSpPr/>
            <p:nvPr/>
          </p:nvSpPr>
          <p:spPr>
            <a:xfrm>
              <a:off x="1941" y="381"/>
              <a:ext cx="827" cy="513"/>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4" name="Oval 21"/>
            <p:cNvSpPr/>
            <p:nvPr/>
          </p:nvSpPr>
          <p:spPr>
            <a:xfrm>
              <a:off x="1680" y="702"/>
              <a:ext cx="552" cy="411"/>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5" name="Oval 22"/>
            <p:cNvSpPr/>
            <p:nvPr/>
          </p:nvSpPr>
          <p:spPr>
            <a:xfrm>
              <a:off x="1849" y="894"/>
              <a:ext cx="842" cy="450"/>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6" name="Oval 23"/>
            <p:cNvSpPr/>
            <p:nvPr/>
          </p:nvSpPr>
          <p:spPr>
            <a:xfrm>
              <a:off x="2462" y="971"/>
              <a:ext cx="1272" cy="539"/>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7" name="Oval 24"/>
            <p:cNvSpPr/>
            <p:nvPr/>
          </p:nvSpPr>
          <p:spPr>
            <a:xfrm>
              <a:off x="3289" y="394"/>
              <a:ext cx="797" cy="39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8" name="Oval 25"/>
            <p:cNvSpPr/>
            <p:nvPr/>
          </p:nvSpPr>
          <p:spPr>
            <a:xfrm>
              <a:off x="3412" y="663"/>
              <a:ext cx="797" cy="39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89" name="Oval 26"/>
            <p:cNvSpPr/>
            <p:nvPr/>
          </p:nvSpPr>
          <p:spPr>
            <a:xfrm>
              <a:off x="3335" y="753"/>
              <a:ext cx="797" cy="668"/>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sp>
          <p:nvSpPr>
            <p:cNvPr id="78890" name="Oval 27"/>
            <p:cNvSpPr/>
            <p:nvPr/>
          </p:nvSpPr>
          <p:spPr>
            <a:xfrm>
              <a:off x="2140" y="548"/>
              <a:ext cx="1640" cy="667"/>
            </a:xfrm>
            <a:prstGeom prst="ellipse">
              <a:avLst/>
            </a:prstGeom>
            <a:solidFill>
              <a:srgbClr val="DDDDDD"/>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endParaRPr lang="zh-CN" altLang="en-US" sz="1800">
                <a:solidFill>
                  <a:srgbClr val="000000"/>
                </a:solidFill>
                <a:ea typeface="宋体" pitchFamily="2" charset="-122"/>
              </a:endParaRPr>
            </a:p>
          </p:txBody>
        </p:sp>
      </p:grpSp>
      <p:sp>
        <p:nvSpPr>
          <p:cNvPr id="78864" name="Text Box 28"/>
          <p:cNvSpPr txBox="1"/>
          <p:nvPr/>
        </p:nvSpPr>
        <p:spPr>
          <a:xfrm>
            <a:off x="3432175" y="327025"/>
            <a:ext cx="1616075" cy="530225"/>
          </a:xfrm>
          <a:prstGeom prst="rect">
            <a:avLst/>
          </a:prstGeom>
          <a:solidFill>
            <a:schemeClr val="bg1"/>
          </a:solid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latin typeface="黑体" panose="02010609060101010101" pitchFamily="2" charset="-122"/>
              </a:rPr>
              <a:t>网络边缘</a:t>
            </a:r>
            <a:endParaRPr lang="zh-CN" altLang="en-US" sz="2800">
              <a:solidFill>
                <a:srgbClr val="3333CC"/>
              </a:solidFill>
              <a:latin typeface="黑体" panose="02010609060101010101" pitchFamily="2" charset="-122"/>
            </a:endParaRPr>
          </a:p>
        </p:txBody>
      </p:sp>
      <p:sp>
        <p:nvSpPr>
          <p:cNvPr id="78865" name="Text Box 29"/>
          <p:cNvSpPr txBox="1"/>
          <p:nvPr/>
        </p:nvSpPr>
        <p:spPr>
          <a:xfrm>
            <a:off x="3538538" y="3263900"/>
            <a:ext cx="1614487" cy="530225"/>
          </a:xfrm>
          <a:prstGeom prst="rect">
            <a:avLst/>
          </a:prstGeom>
          <a:solidFill>
            <a:schemeClr val="bg1"/>
          </a:solid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latin typeface="黑体" panose="02010609060101010101" pitchFamily="2" charset="-122"/>
              </a:rPr>
              <a:t>网络核心</a:t>
            </a:r>
            <a:endParaRPr lang="zh-CN" altLang="en-US" sz="2800">
              <a:solidFill>
                <a:srgbClr val="3333CC"/>
              </a:solidFill>
              <a:latin typeface="黑体" panose="02010609060101010101" pitchFamily="2" charset="-122"/>
            </a:endParaRPr>
          </a:p>
        </p:txBody>
      </p:sp>
      <p:graphicFrame>
        <p:nvGraphicFramePr>
          <p:cNvPr id="78866" name="Object 30">
            <a:hlinkClick r:id="" action="ppaction://ole?verb="/>
          </p:cNvPr>
          <p:cNvGraphicFramePr/>
          <p:nvPr/>
        </p:nvGraphicFramePr>
        <p:xfrm>
          <a:off x="6515100" y="2362200"/>
          <a:ext cx="749300" cy="1049338"/>
        </p:xfrm>
        <a:graphic>
          <a:graphicData uri="http://schemas.openxmlformats.org/presentationml/2006/ole">
            <mc:AlternateContent xmlns:mc="http://schemas.openxmlformats.org/markup-compatibility/2006">
              <mc:Choice xmlns:v="urn:schemas-microsoft-com:vml" Requires="v">
                <p:oleObj spid="_x0000_s3076" name="" r:id="rId2" imgW="11811000" imgH="16525875" progId="MS_ClipArt_Gallery">
                  <p:embed/>
                </p:oleObj>
              </mc:Choice>
              <mc:Fallback>
                <p:oleObj name="" r:id="rId2" imgW="11811000" imgH="16525875" progId="MS_ClipArt_Gallery">
                  <p:embed/>
                  <p:pic>
                    <p:nvPicPr>
                      <p:cNvPr id="0" name="图片 3075"/>
                      <p:cNvPicPr/>
                      <p:nvPr/>
                    </p:nvPicPr>
                    <p:blipFill>
                      <a:blip r:embed="rId3"/>
                      <a:stretch>
                        <a:fillRect/>
                      </a:stretch>
                    </p:blipFill>
                    <p:spPr>
                      <a:xfrm>
                        <a:off x="6515100" y="2362200"/>
                        <a:ext cx="749300" cy="1049338"/>
                      </a:xfrm>
                      <a:prstGeom prst="rect">
                        <a:avLst/>
                      </a:prstGeom>
                      <a:noFill/>
                      <a:ln w="38100">
                        <a:noFill/>
                        <a:miter/>
                      </a:ln>
                    </p:spPr>
                  </p:pic>
                </p:oleObj>
              </mc:Fallback>
            </mc:AlternateContent>
          </a:graphicData>
        </a:graphic>
      </p:graphicFrame>
      <p:sp>
        <p:nvSpPr>
          <p:cNvPr id="78867" name="Text Box 31"/>
          <p:cNvSpPr txBox="1"/>
          <p:nvPr/>
        </p:nvSpPr>
        <p:spPr>
          <a:xfrm>
            <a:off x="7893050" y="482600"/>
            <a:ext cx="1250950" cy="1373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algn="ctr" eaLnBrk="1" hangingPunct="1">
              <a:spcBef>
                <a:spcPct val="0"/>
              </a:spcBef>
              <a:buClrTx/>
              <a:buSzTx/>
              <a:buNone/>
            </a:pPr>
            <a:r>
              <a:rPr lang="zh-CN" altLang="en-US" sz="2800">
                <a:solidFill>
                  <a:srgbClr val="3333CC"/>
                </a:solidFill>
                <a:latin typeface="黑体" panose="02010609060101010101" pitchFamily="2" charset="-122"/>
              </a:rPr>
              <a:t>运行</a:t>
            </a:r>
            <a:endParaRPr lang="zh-CN" altLang="en-US" sz="2800">
              <a:solidFill>
                <a:srgbClr val="3333CC"/>
              </a:solidFill>
              <a:latin typeface="黑体" panose="02010609060101010101" pitchFamily="2" charset="-122"/>
            </a:endParaRPr>
          </a:p>
          <a:p>
            <a:pPr marL="0" lvl="0" indent="0" algn="ctr" eaLnBrk="1" hangingPunct="1">
              <a:spcBef>
                <a:spcPct val="0"/>
              </a:spcBef>
              <a:buClrTx/>
              <a:buSzTx/>
              <a:buNone/>
            </a:pPr>
            <a:r>
              <a:rPr lang="zh-CN" altLang="en-US" sz="2800">
                <a:solidFill>
                  <a:srgbClr val="3333CC"/>
                </a:solidFill>
                <a:latin typeface="黑体" panose="02010609060101010101" pitchFamily="2" charset="-122"/>
              </a:rPr>
              <a:t>服务器</a:t>
            </a:r>
            <a:endParaRPr lang="zh-CN" altLang="en-US" sz="2800">
              <a:solidFill>
                <a:srgbClr val="3333CC"/>
              </a:solidFill>
              <a:latin typeface="黑体" panose="02010609060101010101" pitchFamily="2" charset="-122"/>
            </a:endParaRPr>
          </a:p>
          <a:p>
            <a:pPr marL="0" lvl="0" indent="0" algn="ctr" eaLnBrk="1" hangingPunct="1">
              <a:spcBef>
                <a:spcPct val="0"/>
              </a:spcBef>
              <a:buClrTx/>
              <a:buSzTx/>
              <a:buNone/>
            </a:pPr>
            <a:r>
              <a:rPr lang="zh-CN" altLang="en-US" sz="2800">
                <a:solidFill>
                  <a:srgbClr val="3333CC"/>
                </a:solidFill>
                <a:latin typeface="黑体" panose="02010609060101010101" pitchFamily="2" charset="-122"/>
              </a:rPr>
              <a:t>程序</a:t>
            </a:r>
            <a:endParaRPr lang="zh-CN" altLang="en-US" sz="2800">
              <a:solidFill>
                <a:srgbClr val="3333CC"/>
              </a:solidFill>
              <a:latin typeface="黑体" panose="02010609060101010101" pitchFamily="2" charset="-122"/>
            </a:endParaRPr>
          </a:p>
        </p:txBody>
      </p:sp>
      <p:sp>
        <p:nvSpPr>
          <p:cNvPr id="78868" name="Line 33"/>
          <p:cNvSpPr/>
          <p:nvPr/>
        </p:nvSpPr>
        <p:spPr>
          <a:xfrm>
            <a:off x="827088" y="1412875"/>
            <a:ext cx="576262" cy="576263"/>
          </a:xfrm>
          <a:prstGeom prst="line">
            <a:avLst/>
          </a:prstGeom>
          <a:ln w="9525" cap="flat" cmpd="sng">
            <a:solidFill>
              <a:schemeClr val="tx1"/>
            </a:solidFill>
            <a:prstDash val="solid"/>
            <a:headEnd type="none" w="med" len="med"/>
            <a:tailEnd type="none" w="med" len="med"/>
          </a:ln>
        </p:spPr>
      </p:sp>
      <p:sp>
        <p:nvSpPr>
          <p:cNvPr id="78869" name="Line 34"/>
          <p:cNvSpPr/>
          <p:nvPr/>
        </p:nvSpPr>
        <p:spPr>
          <a:xfrm flipH="1">
            <a:off x="7258050" y="1633538"/>
            <a:ext cx="914400" cy="1169987"/>
          </a:xfrm>
          <a:prstGeom prst="line">
            <a:avLst/>
          </a:prstGeom>
          <a:ln w="9525" cap="flat" cmpd="sng">
            <a:solidFill>
              <a:schemeClr val="tx1"/>
            </a:solidFill>
            <a:prstDash val="solid"/>
            <a:headEnd type="none" w="med" len="med"/>
            <a:tailEnd type="none" w="med" len="med"/>
          </a:ln>
        </p:spPr>
      </p:sp>
      <p:sp>
        <p:nvSpPr>
          <p:cNvPr id="78870" name="Text Box 35"/>
          <p:cNvSpPr txBox="1"/>
          <p:nvPr/>
        </p:nvSpPr>
        <p:spPr>
          <a:xfrm>
            <a:off x="1412875" y="1246188"/>
            <a:ext cx="42068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A</a:t>
            </a:r>
            <a:endParaRPr lang="en-US" altLang="zh-CN" sz="2800">
              <a:solidFill>
                <a:srgbClr val="3333CC"/>
              </a:solidFill>
              <a:ea typeface="宋体" pitchFamily="2" charset="-122"/>
            </a:endParaRPr>
          </a:p>
        </p:txBody>
      </p:sp>
      <p:sp>
        <p:nvSpPr>
          <p:cNvPr id="78871" name="Text Box 36"/>
          <p:cNvSpPr txBox="1"/>
          <p:nvPr/>
        </p:nvSpPr>
        <p:spPr>
          <a:xfrm>
            <a:off x="6619875" y="1906588"/>
            <a:ext cx="42068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ea typeface="宋体" pitchFamily="2" charset="-122"/>
              </a:rPr>
              <a:t>B</a:t>
            </a:r>
            <a:endParaRPr lang="en-US" altLang="zh-CN" sz="2800">
              <a:solidFill>
                <a:srgbClr val="3333CC"/>
              </a:solidFill>
              <a:ea typeface="宋体" pitchFamily="2" charset="-122"/>
            </a:endParaRPr>
          </a:p>
        </p:txBody>
      </p:sp>
      <p:pic>
        <p:nvPicPr>
          <p:cNvPr id="78872" name="Picture 37"/>
          <p:cNvPicPr/>
          <p:nvPr/>
        </p:nvPicPr>
        <p:blipFill>
          <a:blip r:embed="rId1"/>
          <a:stretch>
            <a:fillRect/>
          </a:stretch>
        </p:blipFill>
        <p:spPr>
          <a:xfrm>
            <a:off x="1624013" y="3686175"/>
            <a:ext cx="644525" cy="690563"/>
          </a:xfrm>
          <a:prstGeom prst="rect">
            <a:avLst/>
          </a:prstGeom>
          <a:noFill/>
          <a:ln w="9525">
            <a:noFill/>
          </a:ln>
        </p:spPr>
      </p:pic>
      <p:grpSp>
        <p:nvGrpSpPr>
          <p:cNvPr id="3" name="Group 44"/>
          <p:cNvGrpSpPr/>
          <p:nvPr/>
        </p:nvGrpSpPr>
        <p:grpSpPr>
          <a:xfrm>
            <a:off x="1836738" y="1620838"/>
            <a:ext cx="4678362" cy="850900"/>
            <a:chOff x="1157" y="1199"/>
            <a:chExt cx="2947" cy="536"/>
          </a:xfrm>
        </p:grpSpPr>
        <p:sp>
          <p:nvSpPr>
            <p:cNvPr id="78880" name="Freeform 32"/>
            <p:cNvSpPr/>
            <p:nvPr/>
          </p:nvSpPr>
          <p:spPr>
            <a:xfrm>
              <a:off x="1157" y="1319"/>
              <a:ext cx="2947" cy="416"/>
            </a:xfrm>
            <a:custGeom>
              <a:avLst/>
              <a:gdLst/>
              <a:ahLst/>
              <a:cxnLst>
                <a:cxn ang="0">
                  <a:pos x="0" y="0"/>
                </a:cxn>
                <a:cxn ang="0">
                  <a:pos x="2947" y="416"/>
                </a:cxn>
              </a:cxnLst>
              <a:pathLst>
                <a:path w="2112" h="192">
                  <a:moveTo>
                    <a:pt x="0" y="0"/>
                  </a:moveTo>
                  <a:lnTo>
                    <a:pt x="2112" y="192"/>
                  </a:lnTo>
                </a:path>
              </a:pathLst>
            </a:custGeom>
            <a:noFill/>
            <a:ln w="57150" cap="flat" cmpd="sng">
              <a:solidFill>
                <a:schemeClr val="tx2">
                  <a:alpha val="56078"/>
                </a:schemeClr>
              </a:solidFill>
              <a:prstDash val="sysDot"/>
              <a:round/>
              <a:headEnd type="none" w="med" len="lg"/>
              <a:tailEnd type="triangle" w="med" len="med"/>
            </a:ln>
          </p:spPr>
          <p:txBody>
            <a:bodyPr/>
            <a:p>
              <a:endParaRPr lang="zh-CN" altLang="en-US"/>
            </a:p>
          </p:txBody>
        </p:sp>
        <p:sp>
          <p:nvSpPr>
            <p:cNvPr id="78881" name="Text Box 39"/>
            <p:cNvSpPr txBox="1"/>
            <p:nvPr/>
          </p:nvSpPr>
          <p:spPr>
            <a:xfrm rot="455053">
              <a:off x="2095" y="1199"/>
              <a:ext cx="1348" cy="32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latin typeface="黑体" panose="02010609060101010101" pitchFamily="2" charset="-122"/>
                </a:rPr>
                <a:t>① </a:t>
              </a:r>
              <a:r>
                <a:rPr lang="zh-CN" altLang="en-US" sz="2800">
                  <a:solidFill>
                    <a:srgbClr val="3333CC"/>
                  </a:solidFill>
                  <a:latin typeface="黑体" panose="02010609060101010101" pitchFamily="2" charset="-122"/>
                </a:rPr>
                <a:t>请求服务</a:t>
              </a:r>
              <a:endParaRPr lang="zh-CN" altLang="en-US" sz="2800">
                <a:solidFill>
                  <a:srgbClr val="3333CC"/>
                </a:solidFill>
                <a:latin typeface="黑体" panose="02010609060101010101" pitchFamily="2" charset="-122"/>
              </a:endParaRPr>
            </a:p>
          </p:txBody>
        </p:sp>
      </p:grpSp>
      <p:grpSp>
        <p:nvGrpSpPr>
          <p:cNvPr id="4" name="Group 45"/>
          <p:cNvGrpSpPr/>
          <p:nvPr/>
        </p:nvGrpSpPr>
        <p:grpSpPr>
          <a:xfrm>
            <a:off x="1731963" y="2030413"/>
            <a:ext cx="4678362" cy="828675"/>
            <a:chOff x="1091" y="1457"/>
            <a:chExt cx="2947" cy="522"/>
          </a:xfrm>
        </p:grpSpPr>
        <p:sp>
          <p:nvSpPr>
            <p:cNvPr id="78878" name="Freeform 38"/>
            <p:cNvSpPr/>
            <p:nvPr/>
          </p:nvSpPr>
          <p:spPr>
            <a:xfrm rot="10800000">
              <a:off x="1091" y="1457"/>
              <a:ext cx="2947" cy="416"/>
            </a:xfrm>
            <a:custGeom>
              <a:avLst/>
              <a:gdLst/>
              <a:ahLst/>
              <a:cxnLst>
                <a:cxn ang="0">
                  <a:pos x="0" y="0"/>
                </a:cxn>
                <a:cxn ang="0">
                  <a:pos x="2947" y="416"/>
                </a:cxn>
              </a:cxnLst>
              <a:pathLst>
                <a:path w="2112" h="192">
                  <a:moveTo>
                    <a:pt x="0" y="0"/>
                  </a:moveTo>
                  <a:lnTo>
                    <a:pt x="2112" y="192"/>
                  </a:lnTo>
                </a:path>
              </a:pathLst>
            </a:custGeom>
            <a:noFill/>
            <a:ln w="57150" cap="flat" cmpd="sng">
              <a:solidFill>
                <a:schemeClr val="tx2">
                  <a:alpha val="56078"/>
                </a:schemeClr>
              </a:solidFill>
              <a:prstDash val="sysDot"/>
              <a:round/>
              <a:headEnd type="none" w="med" len="lg"/>
              <a:tailEnd type="triangle" w="med" len="med"/>
            </a:ln>
          </p:spPr>
          <p:txBody>
            <a:bodyPr/>
            <a:p>
              <a:endParaRPr lang="zh-CN" altLang="en-US"/>
            </a:p>
          </p:txBody>
        </p:sp>
        <p:sp>
          <p:nvSpPr>
            <p:cNvPr id="78879" name="Text Box 40"/>
            <p:cNvSpPr txBox="1"/>
            <p:nvPr/>
          </p:nvSpPr>
          <p:spPr>
            <a:xfrm rot="499003">
              <a:off x="1975" y="1652"/>
              <a:ext cx="134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en-US" altLang="zh-CN" sz="2800">
                  <a:solidFill>
                    <a:srgbClr val="3333CC"/>
                  </a:solidFill>
                  <a:latin typeface="黑体" panose="02010609060101010101" pitchFamily="2" charset="-122"/>
                </a:rPr>
                <a:t>② </a:t>
              </a:r>
              <a:r>
                <a:rPr lang="zh-CN" altLang="en-US" sz="2800">
                  <a:solidFill>
                    <a:srgbClr val="3333CC"/>
                  </a:solidFill>
                  <a:latin typeface="黑体" panose="02010609060101010101" pitchFamily="2" charset="-122"/>
                </a:rPr>
                <a:t>得到服务</a:t>
              </a:r>
              <a:endParaRPr lang="zh-CN" altLang="en-US" sz="2800">
                <a:solidFill>
                  <a:srgbClr val="3333CC"/>
                </a:solidFill>
                <a:latin typeface="黑体" panose="02010609060101010101" pitchFamily="2" charset="-122"/>
              </a:endParaRPr>
            </a:p>
          </p:txBody>
        </p:sp>
      </p:grpSp>
      <p:sp>
        <p:nvSpPr>
          <p:cNvPr id="78875" name="Text Box 41"/>
          <p:cNvSpPr txBox="1"/>
          <p:nvPr/>
        </p:nvSpPr>
        <p:spPr>
          <a:xfrm>
            <a:off x="1093788" y="2351088"/>
            <a:ext cx="895350" cy="520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latin typeface="黑体" panose="02010609060101010101" pitchFamily="2" charset="-122"/>
              </a:rPr>
              <a:t>客户</a:t>
            </a:r>
            <a:endParaRPr lang="zh-CN" altLang="en-US" sz="2800">
              <a:solidFill>
                <a:srgbClr val="3333CC"/>
              </a:solidFill>
              <a:latin typeface="黑体" panose="02010609060101010101" pitchFamily="2" charset="-122"/>
            </a:endParaRPr>
          </a:p>
        </p:txBody>
      </p:sp>
      <p:sp>
        <p:nvSpPr>
          <p:cNvPr id="78876" name="Text Box 42"/>
          <p:cNvSpPr txBox="1"/>
          <p:nvPr/>
        </p:nvSpPr>
        <p:spPr>
          <a:xfrm>
            <a:off x="6302375" y="3348038"/>
            <a:ext cx="12509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sz="2800">
                <a:solidFill>
                  <a:srgbClr val="3333CC"/>
                </a:solidFill>
                <a:latin typeface="黑体" panose="02010609060101010101" pitchFamily="2" charset="-122"/>
              </a:rPr>
              <a:t>服务器</a:t>
            </a:r>
            <a:endParaRPr lang="zh-CN" altLang="en-US" sz="2800">
              <a:solidFill>
                <a:srgbClr val="3333CC"/>
              </a:solidFill>
              <a:latin typeface="黑体" panose="02010609060101010101" pitchFamily="2" charset="-122"/>
            </a:endParaRPr>
          </a:p>
        </p:txBody>
      </p:sp>
      <p:sp>
        <p:nvSpPr>
          <p:cNvPr id="78877" name="Text Box 46"/>
          <p:cNvSpPr txBox="1"/>
          <p:nvPr/>
        </p:nvSpPr>
        <p:spPr>
          <a:xfrm>
            <a:off x="1639888" y="5435600"/>
            <a:ext cx="6461125" cy="1066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1"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1"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1"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1" charset="0"/>
                <a:ea typeface="宋体" pitchFamily="2" charset="-122"/>
              </a:defRPr>
            </a:lvl5pPr>
          </a:lstStyle>
          <a:p>
            <a:pPr marL="0" lvl="0" indent="0" eaLnBrk="1" hangingPunct="1">
              <a:spcBef>
                <a:spcPct val="0"/>
              </a:spcBef>
              <a:buClrTx/>
              <a:buSzTx/>
              <a:buNone/>
            </a:pPr>
            <a:r>
              <a:rPr lang="zh-CN" altLang="en-US"/>
              <a:t>客户 </a:t>
            </a:r>
            <a:r>
              <a:rPr lang="en-US" altLang="zh-CN">
                <a:ea typeface="宋体" pitchFamily="2" charset="-122"/>
              </a:rPr>
              <a:t>A </a:t>
            </a:r>
            <a:r>
              <a:rPr lang="zh-CN" altLang="en-US"/>
              <a:t>向服务器 </a:t>
            </a:r>
            <a:r>
              <a:rPr lang="en-US" altLang="zh-CN">
                <a:ea typeface="宋体" pitchFamily="2" charset="-122"/>
              </a:rPr>
              <a:t>B </a:t>
            </a:r>
            <a:r>
              <a:rPr lang="zh-CN" altLang="en-US"/>
              <a:t>发出请求服务，</a:t>
            </a:r>
            <a:endParaRPr lang="zh-CN" altLang="en-US"/>
          </a:p>
          <a:p>
            <a:pPr marL="0" lvl="0" indent="0" eaLnBrk="1" hangingPunct="1">
              <a:spcBef>
                <a:spcPct val="0"/>
              </a:spcBef>
              <a:buClrTx/>
              <a:buSzTx/>
              <a:buNone/>
            </a:pPr>
            <a:r>
              <a:rPr lang="zh-CN" altLang="en-US"/>
              <a:t>而服务器 </a:t>
            </a:r>
            <a:r>
              <a:rPr lang="en-US" altLang="zh-CN">
                <a:ea typeface="宋体" pitchFamily="2" charset="-122"/>
              </a:rPr>
              <a:t>B </a:t>
            </a:r>
            <a:r>
              <a:rPr lang="zh-CN" altLang="en-US"/>
              <a:t>向客户 </a:t>
            </a:r>
            <a:r>
              <a:rPr lang="en-US" altLang="zh-CN">
                <a:ea typeface="宋体" pitchFamily="2" charset="-122"/>
              </a:rPr>
              <a:t>A </a:t>
            </a:r>
            <a:r>
              <a:rPr lang="zh-CN" altLang="en-US"/>
              <a:t>提供服务。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sp>
        <p:nvSpPr>
          <p:cNvPr id="159746" name="标题 159745"/>
          <p:cNvSpPr>
            <a:spLocks noGrp="1"/>
          </p:cNvSpPr>
          <p:nvPr>
            <p:ph type="title"/>
          </p:nvPr>
        </p:nvSpPr>
        <p:spPr/>
        <p:txBody>
          <a:bodyPr anchor="ctr" anchorCtr="0"/>
          <a:p>
            <a:r>
              <a:rPr lang="en-US" altLang="zh-CN"/>
              <a:t>P2P </a:t>
            </a:r>
            <a:r>
              <a:rPr lang="zh-CN" altLang="en-US" dirty="0"/>
              <a:t>文件共享</a:t>
            </a:r>
            <a:endParaRPr lang="zh-CN" altLang="en-US" dirty="0"/>
          </a:p>
        </p:txBody>
      </p:sp>
      <p:sp>
        <p:nvSpPr>
          <p:cNvPr id="159747" name="文本占位符 159746"/>
          <p:cNvSpPr>
            <a:spLocks noGrp="1"/>
          </p:cNvSpPr>
          <p:nvPr>
            <p:ph type="body" sz="half" idx="1"/>
          </p:nvPr>
        </p:nvSpPr>
        <p:spPr>
          <a:xfrm>
            <a:off x="533400" y="1600200"/>
            <a:ext cx="3810000" cy="4648200"/>
          </a:xfrm>
        </p:spPr>
        <p:txBody>
          <a:bodyPr/>
          <a:p>
            <a:pPr>
              <a:buClr>
                <a:schemeClr val="accent2"/>
              </a:buClr>
              <a:buSzPct val="85000"/>
              <a:buFont typeface="ZapfDingbats" pitchFamily="82" charset="2"/>
              <a:buNone/>
            </a:pPr>
            <a:r>
              <a:rPr lang="zh-CN" altLang="en-US" sz="2400" u="sng" dirty="0">
                <a:solidFill>
                  <a:srgbClr val="FF0000"/>
                </a:solidFill>
              </a:rPr>
              <a:t>例子</a:t>
            </a:r>
            <a:endParaRPr lang="zh-CN" altLang="en-US" sz="2400" dirty="0"/>
          </a:p>
          <a:p>
            <a:pPr>
              <a:buClr>
                <a:schemeClr val="accent2"/>
              </a:buClr>
              <a:buSzPct val="85000"/>
              <a:buFont typeface="ZapfDingbats" pitchFamily="82" charset="2"/>
            </a:pPr>
            <a:r>
              <a:rPr lang="en-US" altLang="zh-CN" sz="2400"/>
              <a:t>Alice</a:t>
            </a:r>
            <a:r>
              <a:rPr lang="zh-CN" altLang="en-US" sz="2400" dirty="0"/>
              <a:t>在她自己的笔记本机上运行</a:t>
            </a:r>
            <a:r>
              <a:rPr lang="en-US" altLang="zh-CN" sz="2400"/>
              <a:t>P2P</a:t>
            </a:r>
            <a:r>
              <a:rPr lang="zh-CN" altLang="en-US" sz="2400" dirty="0"/>
              <a:t>客户机应用程序 </a:t>
            </a:r>
            <a:endParaRPr lang="en-US" altLang="zh-CN" sz="2400"/>
          </a:p>
          <a:p>
            <a:pPr>
              <a:buClr>
                <a:schemeClr val="accent2"/>
              </a:buClr>
              <a:buSzPct val="85000"/>
              <a:buFont typeface="ZapfDingbats" pitchFamily="82" charset="2"/>
            </a:pPr>
            <a:r>
              <a:rPr lang="zh-CN" altLang="en-US" sz="2400" dirty="0"/>
              <a:t>间歇地与因特网相连；得到对每个连接的新</a:t>
            </a:r>
            <a:r>
              <a:rPr lang="en-US" altLang="zh-CN" sz="2400"/>
              <a:t>IP</a:t>
            </a:r>
            <a:r>
              <a:rPr lang="zh-CN" altLang="en-US" sz="2400" dirty="0"/>
              <a:t>地址</a:t>
            </a:r>
            <a:endParaRPr lang="en-US" altLang="zh-CN" sz="2400"/>
          </a:p>
          <a:p>
            <a:pPr>
              <a:buClr>
                <a:schemeClr val="accent2"/>
              </a:buClr>
              <a:buSzPct val="85000"/>
              <a:buFont typeface="ZapfDingbats" pitchFamily="82" charset="2"/>
            </a:pPr>
            <a:r>
              <a:rPr lang="zh-CN" altLang="en-US" sz="2400" dirty="0"/>
              <a:t>寻找歌曲 “</a:t>
            </a:r>
            <a:r>
              <a:rPr lang="en-US" altLang="zh-CN" sz="2400"/>
              <a:t>Hey Jude”</a:t>
            </a:r>
            <a:endParaRPr lang="en-US" altLang="zh-CN" sz="2400"/>
          </a:p>
          <a:p>
            <a:pPr>
              <a:buClr>
                <a:schemeClr val="accent2"/>
              </a:buClr>
              <a:buSzPct val="85000"/>
              <a:buFont typeface="ZapfDingbats" pitchFamily="82" charset="2"/>
            </a:pPr>
            <a:r>
              <a:rPr lang="zh-CN" altLang="en-US" sz="2400" dirty="0"/>
              <a:t>应用程序显示具有</a:t>
            </a:r>
            <a:r>
              <a:rPr lang="en-US" altLang="zh-CN" sz="2400"/>
              <a:t>Hey Jude</a:t>
            </a:r>
            <a:r>
              <a:rPr lang="zh-CN" altLang="en-US" sz="2400" dirty="0"/>
              <a:t> 拷贝的其他对等方</a:t>
            </a:r>
            <a:endParaRPr lang="zh-CN" altLang="en-US" sz="2400"/>
          </a:p>
        </p:txBody>
      </p:sp>
      <p:sp>
        <p:nvSpPr>
          <p:cNvPr id="159748" name="文本占位符 159747"/>
          <p:cNvSpPr>
            <a:spLocks noGrp="1"/>
          </p:cNvSpPr>
          <p:nvPr>
            <p:ph type="body" sz="half" idx="2"/>
          </p:nvPr>
        </p:nvSpPr>
        <p:spPr>
          <a:xfrm>
            <a:off x="4545013" y="1111250"/>
            <a:ext cx="3810000" cy="5087938"/>
          </a:xfrm>
        </p:spPr>
        <p:txBody>
          <a:bodyPr/>
          <a:p>
            <a:pPr>
              <a:buClr>
                <a:schemeClr val="accent2"/>
              </a:buClr>
              <a:buSzPct val="85000"/>
              <a:buFont typeface="ZapfDingbats" pitchFamily="82" charset="2"/>
            </a:pPr>
            <a:r>
              <a:rPr lang="en-US" altLang="zh-CN" sz="2400"/>
              <a:t>Alice</a:t>
            </a:r>
            <a:r>
              <a:rPr lang="zh-CN" altLang="en-US" sz="2400" dirty="0"/>
              <a:t>选择其中一个对等方 </a:t>
            </a:r>
            <a:r>
              <a:rPr lang="en-US" altLang="zh-CN" sz="2400"/>
              <a:t>Bob</a:t>
            </a:r>
            <a:endParaRPr lang="en-US" altLang="zh-CN" sz="2400"/>
          </a:p>
          <a:p>
            <a:pPr>
              <a:buClr>
                <a:schemeClr val="accent2"/>
              </a:buClr>
              <a:buSzPct val="85000"/>
              <a:buFont typeface="ZapfDingbats" pitchFamily="82" charset="2"/>
            </a:pPr>
            <a:r>
              <a:rPr lang="zh-CN" altLang="en-US" sz="2400" dirty="0"/>
              <a:t>文件从</a:t>
            </a:r>
            <a:r>
              <a:rPr lang="en-US" altLang="zh-CN" sz="2400"/>
              <a:t>Bob</a:t>
            </a:r>
            <a:r>
              <a:rPr lang="zh-CN" altLang="en-US" sz="2400" dirty="0"/>
              <a:t>的</a:t>
            </a:r>
            <a:r>
              <a:rPr lang="en-US" altLang="zh-CN" sz="2400"/>
              <a:t>PC</a:t>
            </a:r>
            <a:r>
              <a:rPr lang="zh-CN" altLang="en-US" sz="2400" dirty="0"/>
              <a:t>拷贝到</a:t>
            </a:r>
            <a:r>
              <a:rPr lang="en-US" altLang="zh-CN" sz="2400"/>
              <a:t>Alice</a:t>
            </a:r>
            <a:r>
              <a:rPr lang="zh-CN" altLang="en-US" sz="2400" dirty="0"/>
              <a:t>笔记本 </a:t>
            </a:r>
            <a:r>
              <a:rPr lang="en-US" altLang="zh-CN" sz="2400"/>
              <a:t>: HTTP</a:t>
            </a:r>
            <a:endParaRPr lang="en-US" altLang="zh-CN" sz="2400"/>
          </a:p>
          <a:p>
            <a:pPr>
              <a:buClr>
                <a:schemeClr val="accent2"/>
              </a:buClr>
              <a:buSzPct val="85000"/>
              <a:buFont typeface="ZapfDingbats" pitchFamily="82" charset="2"/>
            </a:pPr>
            <a:r>
              <a:rPr lang="zh-CN" altLang="en-US" sz="2400" dirty="0"/>
              <a:t>在</a:t>
            </a:r>
            <a:r>
              <a:rPr lang="en-US" altLang="zh-CN" sz="2400"/>
              <a:t>Alice </a:t>
            </a:r>
            <a:r>
              <a:rPr lang="zh-CN" altLang="en-US" sz="2400" dirty="0"/>
              <a:t>下载时， </a:t>
            </a:r>
            <a:r>
              <a:rPr lang="en-US" altLang="zh-CN" sz="2400"/>
              <a:t>Alice</a:t>
            </a:r>
            <a:r>
              <a:rPr lang="zh-CN" altLang="en-US" sz="2400" dirty="0"/>
              <a:t>也向其他用户上载</a:t>
            </a:r>
            <a:endParaRPr lang="en-US" altLang="zh-CN" sz="2400"/>
          </a:p>
          <a:p>
            <a:pPr>
              <a:buClr>
                <a:schemeClr val="accent2"/>
              </a:buClr>
              <a:buSzPct val="85000"/>
              <a:buFont typeface="ZapfDingbats" pitchFamily="82" charset="2"/>
            </a:pPr>
            <a:r>
              <a:rPr lang="en-US" altLang="zh-CN" sz="2400"/>
              <a:t>Alice</a:t>
            </a:r>
            <a:r>
              <a:rPr lang="zh-CN" altLang="en-US" sz="2400" dirty="0"/>
              <a:t>的对等方既是</a:t>
            </a:r>
            <a:r>
              <a:rPr lang="en-US" altLang="zh-CN" sz="2400"/>
              <a:t>Web</a:t>
            </a:r>
            <a:r>
              <a:rPr lang="zh-CN" altLang="en-US" sz="2400" dirty="0"/>
              <a:t>客户机，也是瞬时的</a:t>
            </a:r>
            <a:r>
              <a:rPr lang="en-US" altLang="zh-CN" sz="2400"/>
              <a:t>Web</a:t>
            </a:r>
            <a:r>
              <a:rPr lang="zh-CN" altLang="en-US" sz="2400" dirty="0"/>
              <a:t>服务器</a:t>
            </a:r>
            <a:endParaRPr lang="en-US" altLang="zh-CN" sz="2400"/>
          </a:p>
          <a:p>
            <a:pPr>
              <a:buClr>
                <a:schemeClr val="accent2"/>
              </a:buClr>
              <a:buSzPct val="85000"/>
              <a:buFont typeface="ZapfDingbats" pitchFamily="82" charset="2"/>
              <a:buNone/>
            </a:pPr>
            <a:r>
              <a:rPr lang="zh-CN" altLang="en-US" sz="2400" dirty="0">
                <a:solidFill>
                  <a:schemeClr val="accent2"/>
                </a:solidFill>
              </a:rPr>
              <a:t>所有对等方都是服务器 </a:t>
            </a:r>
            <a:r>
              <a:rPr lang="en-US" altLang="zh-CN" sz="2400">
                <a:solidFill>
                  <a:schemeClr val="accent2"/>
                </a:solidFill>
              </a:rPr>
              <a:t>= </a:t>
            </a:r>
            <a:r>
              <a:rPr lang="zh-CN" altLang="en-US" sz="2400" dirty="0">
                <a:solidFill>
                  <a:schemeClr val="accent2"/>
                </a:solidFill>
              </a:rPr>
              <a:t>高度可扩展</a:t>
            </a:r>
            <a:r>
              <a:rPr lang="en-US" altLang="zh-CN" sz="2400">
                <a:solidFill>
                  <a:schemeClr val="accent2"/>
                </a:solidFill>
              </a:rPr>
              <a:t>!</a:t>
            </a:r>
            <a:endParaRPr lang="en-US" altLang="zh-CN" sz="2400">
              <a:solidFill>
                <a:schemeClr val="accent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5"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pitchFamily="1" charset="0"/>
              </a:rPr>
              <a:t>Application Layer</a:t>
            </a:r>
            <a:endParaRPr lang="en-US" altLang="zh-CN" sz="1200">
              <a:latin typeface="Tahoma" panose="020B0604030504040204" pitchFamily="1" charset="0"/>
            </a:endParaRPr>
          </a:p>
        </p:txBody>
      </p:sp>
      <p:sp>
        <p:nvSpPr>
          <p:cNvPr id="226306"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pitchFamily="1" charset="0"/>
              </a:rPr>
              <a:t>2-</a:t>
            </a:r>
            <a:fld id="{9A0DB2DC-4C9A-4742-B13C-FB6460FD3503}" type="slidenum">
              <a:rPr lang="en-US" altLang="zh-CN" sz="1200">
                <a:latin typeface="Tahoma" panose="020B0604030504040204" pitchFamily="1" charset="0"/>
              </a:rPr>
            </a:fld>
            <a:endParaRPr lang="en-US" altLang="zh-CN" sz="1200">
              <a:latin typeface="Tahoma" panose="020B0604030504040204" pitchFamily="1" charset="0"/>
            </a:endParaRPr>
          </a:p>
        </p:txBody>
      </p:sp>
      <p:grpSp>
        <p:nvGrpSpPr>
          <p:cNvPr id="226307" name="Group 564"/>
          <p:cNvGrpSpPr/>
          <p:nvPr/>
        </p:nvGrpSpPr>
        <p:grpSpPr>
          <a:xfrm>
            <a:off x="5124450" y="1257300"/>
            <a:ext cx="3540125" cy="4545013"/>
            <a:chOff x="3277" y="974"/>
            <a:chExt cx="2230" cy="2863"/>
          </a:xfrm>
        </p:grpSpPr>
        <p:sp>
          <p:nvSpPr>
            <p:cNvPr id="226314" name="Freeform 565"/>
            <p:cNvSpPr/>
            <p:nvPr/>
          </p:nvSpPr>
          <p:spPr>
            <a:xfrm>
              <a:off x="3277" y="1079"/>
              <a:ext cx="1094" cy="675"/>
            </a:xfrm>
            <a:custGeom>
              <a:avLst/>
              <a:gdLst>
                <a:gd name="txL" fmla="*/ 0 w 1036"/>
                <a:gd name="txT" fmla="*/ 0 h 675"/>
                <a:gd name="txR" fmla="*/ 1036 w 1036"/>
                <a:gd name="txB" fmla="*/ 675 h 675"/>
              </a:gdLst>
              <a:ahLst/>
              <a:cxnLst>
                <a:cxn ang="0">
                  <a:pos x="1388" y="11"/>
                </a:cxn>
                <a:cxn ang="0">
                  <a:pos x="837" y="53"/>
                </a:cxn>
                <a:cxn ang="0">
                  <a:pos x="442" y="129"/>
                </a:cxn>
                <a:cxn ang="0">
                  <a:pos x="329" y="229"/>
                </a:cxn>
                <a:cxn ang="0">
                  <a:pos x="45" y="297"/>
                </a:cxn>
                <a:cxn ang="0">
                  <a:pos x="37" y="459"/>
                </a:cxn>
                <a:cxn ang="0">
                  <a:pos x="282" y="489"/>
                </a:cxn>
                <a:cxn ang="0">
                  <a:pos x="984" y="489"/>
                </a:cxn>
                <a:cxn ang="0">
                  <a:pos x="1281" y="555"/>
                </a:cxn>
                <a:cxn ang="0">
                  <a:pos x="1612" y="657"/>
                </a:cxn>
                <a:cxn ang="0">
                  <a:pos x="1865" y="661"/>
                </a:cxn>
                <a:cxn ang="0">
                  <a:pos x="2039" y="603"/>
                </a:cxn>
                <a:cxn ang="0">
                  <a:pos x="2128" y="445"/>
                </a:cxn>
                <a:cxn ang="0">
                  <a:pos x="2183" y="291"/>
                </a:cxn>
                <a:cxn ang="0">
                  <a:pos x="2189" y="107"/>
                </a:cxn>
                <a:cxn ang="0">
                  <a:pos x="2001" y="17"/>
                </a:cxn>
                <a:cxn ang="0">
                  <a:pos x="1662" y="3"/>
                </a:cxn>
                <a:cxn ang="0">
                  <a:pos x="1388" y="11"/>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alpha val="100000"/>
              </a:srgbClr>
            </a:solidFill>
            <a:ln w="9525">
              <a:noFill/>
            </a:ln>
          </p:spPr>
          <p:txBody>
            <a:bodyPr/>
            <a:p>
              <a:endParaRPr lang="zh-CN" altLang="en-US"/>
            </a:p>
          </p:txBody>
        </p:sp>
        <p:grpSp>
          <p:nvGrpSpPr>
            <p:cNvPr id="226315" name="Group 566"/>
            <p:cNvGrpSpPr/>
            <p:nvPr/>
          </p:nvGrpSpPr>
          <p:grpSpPr>
            <a:xfrm>
              <a:off x="3383" y="1920"/>
              <a:ext cx="919" cy="588"/>
              <a:chOff x="2889" y="1631"/>
              <a:chExt cx="980" cy="743"/>
            </a:xfrm>
          </p:grpSpPr>
          <p:sp>
            <p:nvSpPr>
              <p:cNvPr id="226688" name="Rectangle 567"/>
              <p:cNvSpPr/>
              <p:nvPr/>
            </p:nvSpPr>
            <p:spPr>
              <a:xfrm>
                <a:off x="3046" y="1841"/>
                <a:ext cx="663" cy="53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689" name="AutoShape 568"/>
              <p:cNvSpPr/>
              <p:nvPr/>
            </p:nvSpPr>
            <p:spPr>
              <a:xfrm>
                <a:off x="2889" y="1631"/>
                <a:ext cx="980" cy="253"/>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solidFill>
                    <a:srgbClr val="00CCFF"/>
                  </a:solidFill>
                  <a:latin typeface="Arial" panose="020B0604020202090204" pitchFamily="34" charset="0"/>
                </a:endParaRPr>
              </a:p>
            </p:txBody>
          </p:sp>
        </p:grpSp>
        <p:sp>
          <p:nvSpPr>
            <p:cNvPr id="226316" name="Freeform 569"/>
            <p:cNvSpPr/>
            <p:nvPr/>
          </p:nvSpPr>
          <p:spPr>
            <a:xfrm>
              <a:off x="3379" y="2788"/>
              <a:ext cx="2032" cy="1049"/>
            </a:xfrm>
            <a:custGeom>
              <a:avLst/>
              <a:gdLst>
                <a:gd name="txL" fmla="*/ 0 w 2032"/>
                <a:gd name="txT" fmla="*/ 0 h 1049"/>
                <a:gd name="txR" fmla="*/ 2032 w 2032"/>
                <a:gd name="txB" fmla="*/ 1049 h 1049"/>
              </a:gdLst>
              <a:ahLst/>
              <a:cxnLst>
                <a:cxn ang="0">
                  <a:pos x="1044" y="26"/>
                </a:cxn>
                <a:cxn ang="0">
                  <a:pos x="847" y="125"/>
                </a:cxn>
                <a:cxn ang="0">
                  <a:pos x="580" y="68"/>
                </a:cxn>
                <a:cxn ang="0">
                  <a:pos x="143" y="170"/>
                </a:cxn>
                <a:cxn ang="0">
                  <a:pos x="48" y="374"/>
                </a:cxn>
                <a:cxn ang="0">
                  <a:pos x="41" y="680"/>
                </a:cxn>
                <a:cxn ang="0">
                  <a:pos x="294" y="744"/>
                </a:cxn>
                <a:cxn ang="0">
                  <a:pos x="660" y="893"/>
                </a:cxn>
                <a:cxn ang="0">
                  <a:pos x="1088" y="1014"/>
                </a:cxn>
                <a:cxn ang="0">
                  <a:pos x="1525" y="1031"/>
                </a:cxn>
                <a:cxn ang="0">
                  <a:pos x="1831" y="907"/>
                </a:cxn>
                <a:cxn ang="0">
                  <a:pos x="2015" y="714"/>
                </a:cxn>
                <a:cxn ang="0">
                  <a:pos x="1931" y="251"/>
                </a:cxn>
                <a:cxn ang="0">
                  <a:pos x="1658" y="114"/>
                </a:cxn>
                <a:cxn ang="0">
                  <a:pos x="1355" y="15"/>
                </a:cxn>
                <a:cxn ang="0">
                  <a:pos x="1044" y="2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alpha val="100000"/>
              </a:srgbClr>
            </a:solidFill>
            <a:ln w="9525">
              <a:noFill/>
            </a:ln>
          </p:spPr>
          <p:txBody>
            <a:bodyPr/>
            <a:p>
              <a:endParaRPr lang="zh-CN" altLang="en-US"/>
            </a:p>
          </p:txBody>
        </p:sp>
        <p:sp>
          <p:nvSpPr>
            <p:cNvPr id="226317" name="Line 570"/>
            <p:cNvSpPr/>
            <p:nvPr/>
          </p:nvSpPr>
          <p:spPr>
            <a:xfrm rot="-5400000">
              <a:off x="4923" y="3318"/>
              <a:ext cx="282" cy="5"/>
            </a:xfrm>
            <a:prstGeom prst="line">
              <a:avLst/>
            </a:prstGeom>
            <a:ln w="12700" cap="flat" cmpd="sng">
              <a:solidFill>
                <a:schemeClr val="bg2"/>
              </a:solidFill>
              <a:prstDash val="solid"/>
              <a:headEnd type="none" w="med" len="med"/>
              <a:tailEnd type="none" w="med" len="med"/>
            </a:ln>
          </p:spPr>
        </p:sp>
        <p:sp>
          <p:nvSpPr>
            <p:cNvPr id="226318" name="Line 571"/>
            <p:cNvSpPr/>
            <p:nvPr/>
          </p:nvSpPr>
          <p:spPr>
            <a:xfrm rot="5400000" flipV="1">
              <a:off x="5034" y="3429"/>
              <a:ext cx="2" cy="54"/>
            </a:xfrm>
            <a:prstGeom prst="line">
              <a:avLst/>
            </a:prstGeom>
            <a:ln w="12700" cap="flat" cmpd="sng">
              <a:solidFill>
                <a:schemeClr val="bg2"/>
              </a:solidFill>
              <a:prstDash val="solid"/>
              <a:headEnd type="none" w="med" len="med"/>
              <a:tailEnd type="none" w="med" len="med"/>
            </a:ln>
          </p:spPr>
        </p:sp>
        <p:sp>
          <p:nvSpPr>
            <p:cNvPr id="226319" name="Line 572"/>
            <p:cNvSpPr/>
            <p:nvPr/>
          </p:nvSpPr>
          <p:spPr>
            <a:xfrm rot="-5400000" flipH="1">
              <a:off x="5109" y="3185"/>
              <a:ext cx="82" cy="71"/>
            </a:xfrm>
            <a:prstGeom prst="line">
              <a:avLst/>
            </a:prstGeom>
            <a:ln w="12700" cap="flat" cmpd="sng">
              <a:solidFill>
                <a:schemeClr val="bg2"/>
              </a:solidFill>
              <a:prstDash val="solid"/>
              <a:headEnd type="none" w="med" len="med"/>
              <a:tailEnd type="none" w="med" len="med"/>
            </a:ln>
          </p:spPr>
        </p:sp>
        <p:sp>
          <p:nvSpPr>
            <p:cNvPr id="226320" name="Line 574"/>
            <p:cNvSpPr/>
            <p:nvPr/>
          </p:nvSpPr>
          <p:spPr>
            <a:xfrm>
              <a:off x="3843" y="3009"/>
              <a:ext cx="115" cy="68"/>
            </a:xfrm>
            <a:prstGeom prst="line">
              <a:avLst/>
            </a:prstGeom>
            <a:ln w="9525" cap="flat" cmpd="sng">
              <a:solidFill>
                <a:schemeClr val="bg2"/>
              </a:solidFill>
              <a:prstDash val="solid"/>
              <a:headEnd type="none" w="med" len="med"/>
              <a:tailEnd type="none" w="med" len="med"/>
            </a:ln>
          </p:spPr>
        </p:sp>
        <p:sp>
          <p:nvSpPr>
            <p:cNvPr id="226321" name="Line 575"/>
            <p:cNvSpPr/>
            <p:nvPr/>
          </p:nvSpPr>
          <p:spPr>
            <a:xfrm flipV="1">
              <a:off x="3680" y="3164"/>
              <a:ext cx="257" cy="57"/>
            </a:xfrm>
            <a:prstGeom prst="line">
              <a:avLst/>
            </a:prstGeom>
            <a:ln w="9525" cap="flat" cmpd="sng">
              <a:solidFill>
                <a:schemeClr val="bg2"/>
              </a:solidFill>
              <a:prstDash val="solid"/>
              <a:headEnd type="none" w="med" len="med"/>
              <a:tailEnd type="none" w="med" len="med"/>
            </a:ln>
          </p:spPr>
        </p:sp>
        <p:sp>
          <p:nvSpPr>
            <p:cNvPr id="226322" name="Line 578"/>
            <p:cNvSpPr/>
            <p:nvPr/>
          </p:nvSpPr>
          <p:spPr>
            <a:xfrm flipH="1">
              <a:off x="3948" y="3206"/>
              <a:ext cx="91" cy="115"/>
            </a:xfrm>
            <a:prstGeom prst="line">
              <a:avLst/>
            </a:prstGeom>
            <a:ln w="9525" cap="flat" cmpd="sng">
              <a:solidFill>
                <a:schemeClr val="bg2"/>
              </a:solidFill>
              <a:prstDash val="solid"/>
              <a:headEnd type="none" w="med" len="med"/>
              <a:tailEnd type="none" w="med" len="med"/>
            </a:ln>
          </p:spPr>
        </p:sp>
        <p:sp>
          <p:nvSpPr>
            <p:cNvPr id="226323" name="Line 579"/>
            <p:cNvSpPr/>
            <p:nvPr/>
          </p:nvSpPr>
          <p:spPr>
            <a:xfrm flipH="1" flipV="1">
              <a:off x="4144" y="3212"/>
              <a:ext cx="53" cy="110"/>
            </a:xfrm>
            <a:prstGeom prst="line">
              <a:avLst/>
            </a:prstGeom>
            <a:ln w="9525" cap="flat" cmpd="sng">
              <a:solidFill>
                <a:schemeClr val="bg2"/>
              </a:solidFill>
              <a:prstDash val="solid"/>
              <a:headEnd type="none" w="med" len="med"/>
              <a:tailEnd type="none" w="med" len="med"/>
            </a:ln>
          </p:spPr>
        </p:sp>
        <p:sp>
          <p:nvSpPr>
            <p:cNvPr id="226324" name="Line 580"/>
            <p:cNvSpPr/>
            <p:nvPr/>
          </p:nvSpPr>
          <p:spPr>
            <a:xfrm>
              <a:off x="4248" y="3185"/>
              <a:ext cx="317" cy="170"/>
            </a:xfrm>
            <a:prstGeom prst="line">
              <a:avLst/>
            </a:prstGeom>
            <a:ln w="9525" cap="flat" cmpd="sng">
              <a:solidFill>
                <a:schemeClr val="bg2"/>
              </a:solidFill>
              <a:prstDash val="solid"/>
              <a:headEnd type="none" w="med" len="med"/>
              <a:tailEnd type="none" w="med" len="med"/>
            </a:ln>
          </p:spPr>
        </p:sp>
        <p:sp>
          <p:nvSpPr>
            <p:cNvPr id="226325" name="Line 582"/>
            <p:cNvSpPr/>
            <p:nvPr/>
          </p:nvSpPr>
          <p:spPr>
            <a:xfrm>
              <a:off x="3809" y="2257"/>
              <a:ext cx="148" cy="47"/>
            </a:xfrm>
            <a:prstGeom prst="line">
              <a:avLst/>
            </a:prstGeom>
            <a:ln w="9525" cap="flat" cmpd="sng">
              <a:solidFill>
                <a:schemeClr val="bg2"/>
              </a:solidFill>
              <a:prstDash val="solid"/>
              <a:headEnd type="none" w="med" len="med"/>
              <a:tailEnd type="none" w="med" len="med"/>
            </a:ln>
          </p:spPr>
        </p:sp>
        <p:sp>
          <p:nvSpPr>
            <p:cNvPr id="226326" name="Line 583"/>
            <p:cNvSpPr/>
            <p:nvPr/>
          </p:nvSpPr>
          <p:spPr>
            <a:xfrm flipV="1">
              <a:off x="3711" y="2354"/>
              <a:ext cx="106" cy="2"/>
            </a:xfrm>
            <a:prstGeom prst="line">
              <a:avLst/>
            </a:prstGeom>
            <a:ln w="9525" cap="flat" cmpd="sng">
              <a:solidFill>
                <a:schemeClr val="bg2"/>
              </a:solidFill>
              <a:prstDash val="solid"/>
              <a:headEnd type="none" w="med" len="med"/>
              <a:tailEnd type="none" w="med" len="med"/>
            </a:ln>
          </p:spPr>
        </p:sp>
        <p:grpSp>
          <p:nvGrpSpPr>
            <p:cNvPr id="226327" name="Group 584"/>
            <p:cNvGrpSpPr/>
            <p:nvPr/>
          </p:nvGrpSpPr>
          <p:grpSpPr>
            <a:xfrm>
              <a:off x="3535" y="2207"/>
              <a:ext cx="319" cy="222"/>
              <a:chOff x="2967" y="478"/>
              <a:chExt cx="788" cy="625"/>
            </a:xfrm>
          </p:grpSpPr>
          <p:pic>
            <p:nvPicPr>
              <p:cNvPr id="226686" name="Picture 585" descr="access_point_stylized_small"/>
              <p:cNvPicPr>
                <a:picLocks noChangeAspect="1"/>
              </p:cNvPicPr>
              <p:nvPr/>
            </p:nvPicPr>
            <p:blipFill>
              <a:blip r:embed="rId1"/>
              <a:stretch>
                <a:fillRect/>
              </a:stretch>
            </p:blipFill>
            <p:spPr>
              <a:xfrm>
                <a:off x="3012" y="559"/>
                <a:ext cx="576" cy="544"/>
              </a:xfrm>
              <a:prstGeom prst="rect">
                <a:avLst/>
              </a:prstGeom>
              <a:noFill/>
              <a:ln w="9525">
                <a:noFill/>
              </a:ln>
            </p:spPr>
          </p:pic>
          <p:pic>
            <p:nvPicPr>
              <p:cNvPr id="226687" name="Picture 586" descr="antenna_radiation_stylized"/>
              <p:cNvPicPr>
                <a:picLocks noChangeAspect="1"/>
              </p:cNvPicPr>
              <p:nvPr/>
            </p:nvPicPr>
            <p:blipFill>
              <a:blip r:embed="rId2"/>
              <a:stretch>
                <a:fillRect/>
              </a:stretch>
            </p:blipFill>
            <p:spPr>
              <a:xfrm>
                <a:off x="2967" y="478"/>
                <a:ext cx="788" cy="188"/>
              </a:xfrm>
              <a:prstGeom prst="rect">
                <a:avLst/>
              </a:prstGeom>
              <a:noFill/>
              <a:ln w="9525">
                <a:noFill/>
              </a:ln>
            </p:spPr>
          </p:pic>
        </p:grpSp>
        <p:sp>
          <p:nvSpPr>
            <p:cNvPr id="226328" name="Freeform 587"/>
            <p:cNvSpPr/>
            <p:nvPr/>
          </p:nvSpPr>
          <p:spPr>
            <a:xfrm>
              <a:off x="4419" y="2224"/>
              <a:ext cx="828" cy="425"/>
            </a:xfrm>
            <a:custGeom>
              <a:avLst/>
              <a:gdLst>
                <a:gd name="txL" fmla="*/ 0 w 828"/>
                <a:gd name="txT" fmla="*/ 0 h 425"/>
                <a:gd name="txR" fmla="*/ 828 w 828"/>
                <a:gd name="txB" fmla="*/ 425 h 425"/>
              </a:gdLst>
              <a:ahLst/>
              <a:cxnLst>
                <a:cxn ang="0">
                  <a:pos x="382" y="30"/>
                </a:cxn>
                <a:cxn ang="0">
                  <a:pos x="370" y="30"/>
                </a:cxn>
                <a:cxn ang="0">
                  <a:pos x="126" y="32"/>
                </a:cxn>
                <a:cxn ang="0">
                  <a:pos x="6" y="126"/>
                </a:cxn>
                <a:cxn ang="0">
                  <a:pos x="92" y="274"/>
                </a:cxn>
                <a:cxn ang="0">
                  <a:pos x="292" y="384"/>
                </a:cxn>
                <a:cxn ang="0">
                  <a:pos x="540" y="416"/>
                </a:cxn>
                <a:cxn ang="0">
                  <a:pos x="698" y="330"/>
                </a:cxn>
                <a:cxn ang="0">
                  <a:pos x="776" y="170"/>
                </a:cxn>
                <a:cxn ang="0">
                  <a:pos x="792" y="22"/>
                </a:cxn>
                <a:cxn ang="0">
                  <a:pos x="560" y="38"/>
                </a:cxn>
                <a:cxn ang="0">
                  <a:pos x="382" y="30"/>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alpha val="100000"/>
              </a:srgbClr>
            </a:solidFill>
            <a:ln w="9525">
              <a:noFill/>
            </a:ln>
          </p:spPr>
          <p:txBody>
            <a:bodyPr/>
            <a:p>
              <a:endParaRPr lang="zh-CN" altLang="en-US"/>
            </a:p>
          </p:txBody>
        </p:sp>
        <p:sp>
          <p:nvSpPr>
            <p:cNvPr id="226329" name="Freeform 588"/>
            <p:cNvSpPr/>
            <p:nvPr/>
          </p:nvSpPr>
          <p:spPr>
            <a:xfrm>
              <a:off x="4417" y="1263"/>
              <a:ext cx="1090" cy="709"/>
            </a:xfrm>
            <a:custGeom>
              <a:avLst/>
              <a:gdLst>
                <a:gd name="txL" fmla="*/ 0 w 765"/>
                <a:gd name="txT" fmla="*/ 0 h 459"/>
                <a:gd name="txR" fmla="*/ 765 w 765"/>
                <a:gd name="txB" fmla="*/ 459 h 459"/>
              </a:gdLst>
              <a:ahLst/>
              <a:cxnLst>
                <a:cxn ang="0">
                  <a:pos x="60286" y="4345"/>
                </a:cxn>
                <a:cxn ang="0">
                  <a:pos x="40854" y="30856"/>
                </a:cxn>
                <a:cxn ang="0">
                  <a:pos x="13667" y="43916"/>
                </a:cxn>
                <a:cxn ang="0">
                  <a:pos x="1953" y="147986"/>
                </a:cxn>
                <a:cxn ang="0">
                  <a:pos x="25562" y="195530"/>
                </a:cxn>
                <a:cxn ang="0">
                  <a:pos x="49138" y="187417"/>
                </a:cxn>
                <a:cxn ang="0">
                  <a:pos x="82940" y="195530"/>
                </a:cxn>
                <a:cxn ang="0">
                  <a:pos x="99250" y="190991"/>
                </a:cxn>
                <a:cxn ang="0">
                  <a:pos x="106833" y="163869"/>
                </a:cxn>
                <a:cxn ang="0">
                  <a:pos x="106646" y="69556"/>
                </a:cxn>
                <a:cxn ang="0">
                  <a:pos x="94120" y="15173"/>
                </a:cxn>
                <a:cxn ang="0">
                  <a:pos x="60286" y="4345"/>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alpha val="100000"/>
                  </a:schemeClr>
                </a:gs>
                <a:gs pos="100000">
                  <a:schemeClr val="bg1">
                    <a:alpha val="100000"/>
                  </a:schemeClr>
                </a:gs>
              </a:gsLst>
              <a:lin ang="0" scaled="1"/>
              <a:tileRect/>
            </a:gradFill>
            <a:ln w="9525">
              <a:noFill/>
            </a:ln>
          </p:spPr>
          <p:txBody>
            <a:bodyPr/>
            <a:p>
              <a:endParaRPr lang="zh-CN" altLang="en-US"/>
            </a:p>
          </p:txBody>
        </p:sp>
        <p:sp>
          <p:nvSpPr>
            <p:cNvPr id="226330" name="Line 589"/>
            <p:cNvSpPr/>
            <p:nvPr/>
          </p:nvSpPr>
          <p:spPr>
            <a:xfrm>
              <a:off x="4659" y="2404"/>
              <a:ext cx="103" cy="76"/>
            </a:xfrm>
            <a:prstGeom prst="line">
              <a:avLst/>
            </a:prstGeom>
            <a:ln w="9525" cap="flat" cmpd="sng">
              <a:solidFill>
                <a:schemeClr val="bg2"/>
              </a:solidFill>
              <a:prstDash val="solid"/>
              <a:headEnd type="none" w="med" len="med"/>
              <a:tailEnd type="none" w="med" len="med"/>
            </a:ln>
          </p:spPr>
        </p:sp>
        <p:sp>
          <p:nvSpPr>
            <p:cNvPr id="226331" name="Line 590"/>
            <p:cNvSpPr/>
            <p:nvPr/>
          </p:nvSpPr>
          <p:spPr>
            <a:xfrm>
              <a:off x="4720" y="2354"/>
              <a:ext cx="176" cy="0"/>
            </a:xfrm>
            <a:prstGeom prst="line">
              <a:avLst/>
            </a:prstGeom>
            <a:ln w="9525" cap="flat" cmpd="sng">
              <a:solidFill>
                <a:schemeClr val="bg2"/>
              </a:solidFill>
              <a:prstDash val="solid"/>
              <a:headEnd type="none" w="med" len="med"/>
              <a:tailEnd type="none" w="med" len="med"/>
            </a:ln>
          </p:spPr>
        </p:sp>
        <p:sp>
          <p:nvSpPr>
            <p:cNvPr id="226332" name="Line 591"/>
            <p:cNvSpPr/>
            <p:nvPr/>
          </p:nvSpPr>
          <p:spPr>
            <a:xfrm flipV="1">
              <a:off x="4869" y="2408"/>
              <a:ext cx="85" cy="66"/>
            </a:xfrm>
            <a:prstGeom prst="line">
              <a:avLst/>
            </a:prstGeom>
            <a:ln w="9525" cap="flat" cmpd="sng">
              <a:solidFill>
                <a:schemeClr val="bg2"/>
              </a:solidFill>
              <a:prstDash val="solid"/>
              <a:headEnd type="none" w="med" len="med"/>
              <a:tailEnd type="none" w="med" len="med"/>
            </a:ln>
          </p:spPr>
        </p:sp>
        <p:sp>
          <p:nvSpPr>
            <p:cNvPr id="226333" name="Line 592"/>
            <p:cNvSpPr/>
            <p:nvPr/>
          </p:nvSpPr>
          <p:spPr>
            <a:xfrm>
              <a:off x="4235" y="1632"/>
              <a:ext cx="321" cy="2"/>
            </a:xfrm>
            <a:prstGeom prst="line">
              <a:avLst/>
            </a:prstGeom>
            <a:ln w="9525" cap="flat" cmpd="sng">
              <a:solidFill>
                <a:srgbClr val="969696"/>
              </a:solidFill>
              <a:prstDash val="solid"/>
              <a:headEnd type="none" w="med" len="med"/>
              <a:tailEnd type="none" w="med" len="med"/>
            </a:ln>
          </p:spPr>
        </p:sp>
        <p:sp>
          <p:nvSpPr>
            <p:cNvPr id="226334" name="Line 593"/>
            <p:cNvSpPr/>
            <p:nvPr/>
          </p:nvSpPr>
          <p:spPr>
            <a:xfrm>
              <a:off x="4635" y="2961"/>
              <a:ext cx="246" cy="116"/>
            </a:xfrm>
            <a:prstGeom prst="line">
              <a:avLst/>
            </a:prstGeom>
            <a:ln w="9525" cap="flat" cmpd="sng">
              <a:solidFill>
                <a:schemeClr val="bg2"/>
              </a:solidFill>
              <a:prstDash val="solid"/>
              <a:headEnd type="none" w="med" len="med"/>
              <a:tailEnd type="none" w="med" len="med"/>
            </a:ln>
          </p:spPr>
        </p:sp>
        <p:sp>
          <p:nvSpPr>
            <p:cNvPr id="226335" name="Line 594"/>
            <p:cNvSpPr/>
            <p:nvPr/>
          </p:nvSpPr>
          <p:spPr>
            <a:xfrm flipV="1">
              <a:off x="4244" y="2953"/>
              <a:ext cx="203" cy="125"/>
            </a:xfrm>
            <a:prstGeom prst="line">
              <a:avLst/>
            </a:prstGeom>
            <a:ln w="9525" cap="flat" cmpd="sng">
              <a:solidFill>
                <a:schemeClr val="bg2"/>
              </a:solidFill>
              <a:prstDash val="solid"/>
              <a:headEnd type="none" w="med" len="med"/>
              <a:tailEnd type="none" w="med" len="med"/>
            </a:ln>
          </p:spPr>
        </p:sp>
        <p:sp>
          <p:nvSpPr>
            <p:cNvPr id="226336" name="Line 595"/>
            <p:cNvSpPr/>
            <p:nvPr/>
          </p:nvSpPr>
          <p:spPr>
            <a:xfrm flipV="1">
              <a:off x="4271" y="3137"/>
              <a:ext cx="612" cy="0"/>
            </a:xfrm>
            <a:prstGeom prst="line">
              <a:avLst/>
            </a:prstGeom>
            <a:ln w="9525" cap="flat" cmpd="sng">
              <a:solidFill>
                <a:schemeClr val="bg2"/>
              </a:solidFill>
              <a:prstDash val="solid"/>
              <a:headEnd type="none" w="med" len="med"/>
              <a:tailEnd type="none" w="med" len="med"/>
            </a:ln>
          </p:spPr>
        </p:sp>
        <p:sp>
          <p:nvSpPr>
            <p:cNvPr id="226337" name="Line 596"/>
            <p:cNvSpPr/>
            <p:nvPr/>
          </p:nvSpPr>
          <p:spPr>
            <a:xfrm flipV="1">
              <a:off x="4773" y="1572"/>
              <a:ext cx="78" cy="55"/>
            </a:xfrm>
            <a:prstGeom prst="line">
              <a:avLst/>
            </a:prstGeom>
            <a:ln w="9525" cap="flat" cmpd="sng">
              <a:solidFill>
                <a:schemeClr val="bg2"/>
              </a:solidFill>
              <a:prstDash val="solid"/>
              <a:headEnd type="none" w="med" len="med"/>
              <a:tailEnd type="none" w="med" len="med"/>
            </a:ln>
          </p:spPr>
        </p:sp>
        <p:sp>
          <p:nvSpPr>
            <p:cNvPr id="226338" name="Line 597"/>
            <p:cNvSpPr/>
            <p:nvPr/>
          </p:nvSpPr>
          <p:spPr>
            <a:xfrm>
              <a:off x="4665" y="1681"/>
              <a:ext cx="0" cy="52"/>
            </a:xfrm>
            <a:prstGeom prst="line">
              <a:avLst/>
            </a:prstGeom>
            <a:ln w="9525" cap="flat" cmpd="sng">
              <a:solidFill>
                <a:srgbClr val="969696"/>
              </a:solidFill>
              <a:prstDash val="solid"/>
              <a:headEnd type="none" w="med" len="med"/>
              <a:tailEnd type="none" w="med" len="med"/>
            </a:ln>
          </p:spPr>
        </p:sp>
        <p:sp>
          <p:nvSpPr>
            <p:cNvPr id="226339" name="Line 598"/>
            <p:cNvSpPr/>
            <p:nvPr/>
          </p:nvSpPr>
          <p:spPr>
            <a:xfrm flipV="1">
              <a:off x="4773" y="1616"/>
              <a:ext cx="166" cy="182"/>
            </a:xfrm>
            <a:prstGeom prst="line">
              <a:avLst/>
            </a:prstGeom>
            <a:ln w="9525" cap="flat" cmpd="sng">
              <a:solidFill>
                <a:schemeClr val="bg2"/>
              </a:solidFill>
              <a:prstDash val="solid"/>
              <a:headEnd type="none" w="med" len="med"/>
              <a:tailEnd type="none" w="med" len="med"/>
            </a:ln>
          </p:spPr>
        </p:sp>
        <p:sp>
          <p:nvSpPr>
            <p:cNvPr id="226340" name="Line 599"/>
            <p:cNvSpPr/>
            <p:nvPr/>
          </p:nvSpPr>
          <p:spPr>
            <a:xfrm>
              <a:off x="5003" y="1615"/>
              <a:ext cx="0" cy="124"/>
            </a:xfrm>
            <a:prstGeom prst="line">
              <a:avLst/>
            </a:prstGeom>
            <a:ln w="9525" cap="flat" cmpd="sng">
              <a:solidFill>
                <a:schemeClr val="bg2"/>
              </a:solidFill>
              <a:prstDash val="solid"/>
              <a:headEnd type="none" w="med" len="med"/>
              <a:tailEnd type="none" w="med" len="med"/>
            </a:ln>
          </p:spPr>
        </p:sp>
        <p:sp>
          <p:nvSpPr>
            <p:cNvPr id="226341" name="Line 600"/>
            <p:cNvSpPr/>
            <p:nvPr/>
          </p:nvSpPr>
          <p:spPr>
            <a:xfrm>
              <a:off x="4785" y="1808"/>
              <a:ext cx="119" cy="0"/>
            </a:xfrm>
            <a:prstGeom prst="line">
              <a:avLst/>
            </a:prstGeom>
            <a:ln w="9525" cap="flat" cmpd="sng">
              <a:solidFill>
                <a:schemeClr val="bg2"/>
              </a:solidFill>
              <a:prstDash val="solid"/>
              <a:headEnd type="none" w="med" len="med"/>
              <a:tailEnd type="none" w="med" len="med"/>
            </a:ln>
          </p:spPr>
        </p:sp>
        <p:sp>
          <p:nvSpPr>
            <p:cNvPr id="226342" name="Line 601"/>
            <p:cNvSpPr/>
            <p:nvPr/>
          </p:nvSpPr>
          <p:spPr>
            <a:xfrm>
              <a:off x="5134" y="1802"/>
              <a:ext cx="112" cy="0"/>
            </a:xfrm>
            <a:prstGeom prst="line">
              <a:avLst/>
            </a:prstGeom>
            <a:ln w="9525" cap="flat" cmpd="sng">
              <a:solidFill>
                <a:schemeClr val="bg2"/>
              </a:solidFill>
              <a:prstDash val="solid"/>
              <a:headEnd type="none" w="med" len="med"/>
              <a:tailEnd type="none" w="med" len="med"/>
            </a:ln>
          </p:spPr>
        </p:sp>
        <p:sp>
          <p:nvSpPr>
            <p:cNvPr id="226343" name="Line 602"/>
            <p:cNvSpPr/>
            <p:nvPr/>
          </p:nvSpPr>
          <p:spPr>
            <a:xfrm flipH="1">
              <a:off x="4596" y="1850"/>
              <a:ext cx="62" cy="444"/>
            </a:xfrm>
            <a:prstGeom prst="line">
              <a:avLst/>
            </a:prstGeom>
            <a:ln w="9525" cap="flat" cmpd="sng">
              <a:solidFill>
                <a:srgbClr val="969696"/>
              </a:solidFill>
              <a:prstDash val="solid"/>
              <a:headEnd type="none" w="med" len="med"/>
              <a:tailEnd type="none" w="med" len="med"/>
            </a:ln>
          </p:spPr>
        </p:sp>
        <p:sp>
          <p:nvSpPr>
            <p:cNvPr id="226344" name="Line 603"/>
            <p:cNvSpPr/>
            <p:nvPr/>
          </p:nvSpPr>
          <p:spPr>
            <a:xfrm flipH="1">
              <a:off x="4969" y="1850"/>
              <a:ext cx="70" cy="458"/>
            </a:xfrm>
            <a:prstGeom prst="line">
              <a:avLst/>
            </a:prstGeom>
            <a:ln w="9525" cap="flat" cmpd="sng">
              <a:solidFill>
                <a:schemeClr val="bg2"/>
              </a:solidFill>
              <a:prstDash val="solid"/>
              <a:headEnd type="none" w="med" len="med"/>
              <a:tailEnd type="none" w="med" len="med"/>
            </a:ln>
          </p:spPr>
        </p:sp>
        <p:sp>
          <p:nvSpPr>
            <p:cNvPr id="226345" name="Line 604"/>
            <p:cNvSpPr/>
            <p:nvPr/>
          </p:nvSpPr>
          <p:spPr>
            <a:xfrm flipV="1">
              <a:off x="4581" y="2569"/>
              <a:ext cx="143" cy="275"/>
            </a:xfrm>
            <a:prstGeom prst="line">
              <a:avLst/>
            </a:prstGeom>
            <a:ln w="9525" cap="flat" cmpd="sng">
              <a:solidFill>
                <a:schemeClr val="bg2"/>
              </a:solidFill>
              <a:prstDash val="solid"/>
              <a:headEnd type="none" w="med" len="med"/>
              <a:tailEnd type="none" w="med" len="med"/>
            </a:ln>
          </p:spPr>
        </p:sp>
        <p:sp>
          <p:nvSpPr>
            <p:cNvPr id="226346" name="Line 605"/>
            <p:cNvSpPr/>
            <p:nvPr/>
          </p:nvSpPr>
          <p:spPr>
            <a:xfrm>
              <a:off x="5257" y="1801"/>
              <a:ext cx="112" cy="0"/>
            </a:xfrm>
            <a:prstGeom prst="line">
              <a:avLst/>
            </a:prstGeom>
            <a:ln w="9525" cap="flat" cmpd="sng">
              <a:solidFill>
                <a:schemeClr val="bg2"/>
              </a:solidFill>
              <a:prstDash val="dash"/>
              <a:headEnd type="none" w="med" len="med"/>
              <a:tailEnd type="none" w="med" len="med"/>
            </a:ln>
          </p:spPr>
        </p:sp>
        <p:grpSp>
          <p:nvGrpSpPr>
            <p:cNvPr id="226347" name="Group 606"/>
            <p:cNvGrpSpPr/>
            <p:nvPr/>
          </p:nvGrpSpPr>
          <p:grpSpPr>
            <a:xfrm>
              <a:off x="3813" y="1163"/>
              <a:ext cx="295" cy="391"/>
              <a:chOff x="1653" y="3023"/>
              <a:chExt cx="622" cy="911"/>
            </a:xfrm>
          </p:grpSpPr>
          <p:sp>
            <p:nvSpPr>
              <p:cNvPr id="226669" name="Line 270"/>
              <p:cNvSpPr/>
              <p:nvPr/>
            </p:nvSpPr>
            <p:spPr>
              <a:xfrm flipH="1">
                <a:off x="1766" y="3287"/>
                <a:ext cx="188" cy="586"/>
              </a:xfrm>
              <a:prstGeom prst="line">
                <a:avLst/>
              </a:prstGeom>
              <a:ln w="19050" cap="flat" cmpd="sng">
                <a:solidFill>
                  <a:srgbClr val="808080"/>
                </a:solidFill>
                <a:prstDash val="solid"/>
                <a:headEnd type="none" w="med" len="med"/>
                <a:tailEnd type="none" w="med" len="med"/>
              </a:ln>
            </p:spPr>
          </p:sp>
          <p:sp>
            <p:nvSpPr>
              <p:cNvPr id="226670" name="Line 271"/>
              <p:cNvSpPr/>
              <p:nvPr/>
            </p:nvSpPr>
            <p:spPr>
              <a:xfrm>
                <a:off x="1954" y="3287"/>
                <a:ext cx="188" cy="583"/>
              </a:xfrm>
              <a:prstGeom prst="line">
                <a:avLst/>
              </a:prstGeom>
              <a:ln w="19050" cap="flat" cmpd="sng">
                <a:solidFill>
                  <a:srgbClr val="808080"/>
                </a:solidFill>
                <a:prstDash val="solid"/>
                <a:headEnd type="none" w="med" len="med"/>
                <a:tailEnd type="none" w="med" len="med"/>
              </a:ln>
            </p:spPr>
          </p:sp>
          <p:sp>
            <p:nvSpPr>
              <p:cNvPr id="226671" name="Line 272"/>
              <p:cNvSpPr/>
              <p:nvPr/>
            </p:nvSpPr>
            <p:spPr>
              <a:xfrm>
                <a:off x="1766" y="3870"/>
                <a:ext cx="188" cy="64"/>
              </a:xfrm>
              <a:prstGeom prst="line">
                <a:avLst/>
              </a:prstGeom>
              <a:ln w="19050" cap="flat" cmpd="sng">
                <a:solidFill>
                  <a:srgbClr val="808080"/>
                </a:solidFill>
                <a:prstDash val="solid"/>
                <a:headEnd type="none" w="med" len="med"/>
                <a:tailEnd type="none" w="med" len="med"/>
              </a:ln>
            </p:spPr>
          </p:sp>
          <p:sp>
            <p:nvSpPr>
              <p:cNvPr id="226672" name="Line 273"/>
              <p:cNvSpPr/>
              <p:nvPr/>
            </p:nvSpPr>
            <p:spPr>
              <a:xfrm flipH="1">
                <a:off x="1954" y="3870"/>
                <a:ext cx="188" cy="64"/>
              </a:xfrm>
              <a:prstGeom prst="line">
                <a:avLst/>
              </a:prstGeom>
              <a:ln w="19050" cap="flat" cmpd="sng">
                <a:solidFill>
                  <a:srgbClr val="808080"/>
                </a:solidFill>
                <a:prstDash val="solid"/>
                <a:headEnd type="none" w="med" len="med"/>
                <a:tailEnd type="none" w="med" len="med"/>
              </a:ln>
            </p:spPr>
          </p:sp>
          <p:sp>
            <p:nvSpPr>
              <p:cNvPr id="226673" name="Line 274"/>
              <p:cNvSpPr/>
              <p:nvPr/>
            </p:nvSpPr>
            <p:spPr>
              <a:xfrm>
                <a:off x="1954" y="3300"/>
                <a:ext cx="0" cy="634"/>
              </a:xfrm>
              <a:prstGeom prst="line">
                <a:avLst/>
              </a:prstGeom>
              <a:ln w="19050" cap="flat" cmpd="sng">
                <a:solidFill>
                  <a:srgbClr val="808080"/>
                </a:solidFill>
                <a:prstDash val="solid"/>
                <a:headEnd type="none" w="med" len="med"/>
                <a:tailEnd type="none" w="med" len="med"/>
              </a:ln>
            </p:spPr>
          </p:sp>
          <p:sp>
            <p:nvSpPr>
              <p:cNvPr id="226674" name="Line 275"/>
              <p:cNvSpPr/>
              <p:nvPr/>
            </p:nvSpPr>
            <p:spPr>
              <a:xfrm flipV="1">
                <a:off x="1766" y="3810"/>
                <a:ext cx="188" cy="63"/>
              </a:xfrm>
              <a:prstGeom prst="line">
                <a:avLst/>
              </a:prstGeom>
              <a:ln w="19050" cap="flat" cmpd="sng">
                <a:solidFill>
                  <a:srgbClr val="808080"/>
                </a:solidFill>
                <a:prstDash val="solid"/>
                <a:headEnd type="none" w="med" len="med"/>
                <a:tailEnd type="none" w="med" len="med"/>
              </a:ln>
            </p:spPr>
          </p:sp>
          <p:sp>
            <p:nvSpPr>
              <p:cNvPr id="226675" name="Line 276"/>
              <p:cNvSpPr/>
              <p:nvPr/>
            </p:nvSpPr>
            <p:spPr>
              <a:xfrm flipH="1" flipV="1">
                <a:off x="1954" y="3810"/>
                <a:ext cx="188" cy="60"/>
              </a:xfrm>
              <a:prstGeom prst="line">
                <a:avLst/>
              </a:prstGeom>
              <a:ln w="19050" cap="flat" cmpd="sng">
                <a:solidFill>
                  <a:srgbClr val="808080"/>
                </a:solidFill>
                <a:prstDash val="solid"/>
                <a:headEnd type="none" w="med" len="med"/>
                <a:tailEnd type="none" w="med" len="med"/>
              </a:ln>
            </p:spPr>
          </p:sp>
          <p:sp>
            <p:nvSpPr>
              <p:cNvPr id="226676" name="Line 277"/>
              <p:cNvSpPr/>
              <p:nvPr/>
            </p:nvSpPr>
            <p:spPr>
              <a:xfrm>
                <a:off x="1846" y="3618"/>
                <a:ext cx="108" cy="48"/>
              </a:xfrm>
              <a:prstGeom prst="line">
                <a:avLst/>
              </a:prstGeom>
              <a:ln w="19050" cap="flat" cmpd="sng">
                <a:solidFill>
                  <a:srgbClr val="808080"/>
                </a:solidFill>
                <a:prstDash val="solid"/>
                <a:headEnd type="none" w="med" len="med"/>
                <a:tailEnd type="none" w="med" len="med"/>
              </a:ln>
            </p:spPr>
          </p:sp>
          <p:sp>
            <p:nvSpPr>
              <p:cNvPr id="226677" name="Line 278"/>
              <p:cNvSpPr/>
              <p:nvPr/>
            </p:nvSpPr>
            <p:spPr>
              <a:xfrm flipV="1">
                <a:off x="1954" y="3618"/>
                <a:ext cx="114" cy="48"/>
              </a:xfrm>
              <a:prstGeom prst="line">
                <a:avLst/>
              </a:prstGeom>
              <a:ln w="19050" cap="flat" cmpd="sng">
                <a:solidFill>
                  <a:srgbClr val="808080"/>
                </a:solidFill>
                <a:prstDash val="solid"/>
                <a:headEnd type="none" w="med" len="med"/>
                <a:tailEnd type="none" w="med" len="med"/>
              </a:ln>
            </p:spPr>
          </p:sp>
          <p:sp>
            <p:nvSpPr>
              <p:cNvPr id="226678" name="Line 279"/>
              <p:cNvSpPr/>
              <p:nvPr/>
            </p:nvSpPr>
            <p:spPr>
              <a:xfrm>
                <a:off x="1810" y="3704"/>
                <a:ext cx="139" cy="65"/>
              </a:xfrm>
              <a:prstGeom prst="line">
                <a:avLst/>
              </a:prstGeom>
              <a:ln w="19050" cap="flat" cmpd="sng">
                <a:solidFill>
                  <a:srgbClr val="808080"/>
                </a:solidFill>
                <a:prstDash val="solid"/>
                <a:headEnd type="none" w="med" len="med"/>
                <a:tailEnd type="none" w="med" len="med"/>
              </a:ln>
            </p:spPr>
          </p:sp>
          <p:sp>
            <p:nvSpPr>
              <p:cNvPr id="226679" name="Line 280"/>
              <p:cNvSpPr/>
              <p:nvPr/>
            </p:nvSpPr>
            <p:spPr>
              <a:xfrm flipV="1">
                <a:off x="1954" y="3717"/>
                <a:ext cx="140" cy="57"/>
              </a:xfrm>
              <a:prstGeom prst="line">
                <a:avLst/>
              </a:prstGeom>
              <a:ln w="19050" cap="flat" cmpd="sng">
                <a:solidFill>
                  <a:srgbClr val="808080"/>
                </a:solidFill>
                <a:prstDash val="solid"/>
                <a:headEnd type="none" w="med" len="med"/>
                <a:tailEnd type="none" w="med" len="med"/>
              </a:ln>
            </p:spPr>
          </p:sp>
          <p:sp>
            <p:nvSpPr>
              <p:cNvPr id="226680" name="Line 281"/>
              <p:cNvSpPr/>
              <p:nvPr/>
            </p:nvSpPr>
            <p:spPr>
              <a:xfrm flipV="1">
                <a:off x="1954" y="3530"/>
                <a:ext cx="72" cy="24"/>
              </a:xfrm>
              <a:prstGeom prst="line">
                <a:avLst/>
              </a:prstGeom>
              <a:ln w="19050" cap="flat" cmpd="sng">
                <a:solidFill>
                  <a:srgbClr val="808080"/>
                </a:solidFill>
                <a:prstDash val="solid"/>
                <a:headEnd type="none" w="med" len="med"/>
                <a:tailEnd type="none" w="med" len="med"/>
              </a:ln>
            </p:spPr>
          </p:sp>
          <p:sp>
            <p:nvSpPr>
              <p:cNvPr id="226681" name="Line 282"/>
              <p:cNvSpPr/>
              <p:nvPr/>
            </p:nvSpPr>
            <p:spPr>
              <a:xfrm flipV="1">
                <a:off x="1954" y="3409"/>
                <a:ext cx="45" cy="18"/>
              </a:xfrm>
              <a:prstGeom prst="line">
                <a:avLst/>
              </a:prstGeom>
              <a:ln w="19050" cap="flat" cmpd="sng">
                <a:solidFill>
                  <a:srgbClr val="808080"/>
                </a:solidFill>
                <a:prstDash val="solid"/>
                <a:headEnd type="none" w="med" len="med"/>
                <a:tailEnd type="none" w="med" len="med"/>
              </a:ln>
            </p:spPr>
          </p:sp>
          <p:sp>
            <p:nvSpPr>
              <p:cNvPr id="226682" name="Line 283"/>
              <p:cNvSpPr/>
              <p:nvPr/>
            </p:nvSpPr>
            <p:spPr>
              <a:xfrm>
                <a:off x="1873" y="3522"/>
                <a:ext cx="87" cy="32"/>
              </a:xfrm>
              <a:prstGeom prst="line">
                <a:avLst/>
              </a:prstGeom>
              <a:ln w="19050" cap="flat" cmpd="sng">
                <a:solidFill>
                  <a:srgbClr val="808080"/>
                </a:solidFill>
                <a:prstDash val="solid"/>
                <a:headEnd type="none" w="med" len="med"/>
                <a:tailEnd type="none" w="med" len="med"/>
              </a:ln>
            </p:spPr>
          </p:sp>
          <p:sp>
            <p:nvSpPr>
              <p:cNvPr id="226683" name="Line 284"/>
              <p:cNvSpPr/>
              <p:nvPr/>
            </p:nvSpPr>
            <p:spPr>
              <a:xfrm>
                <a:off x="1912" y="3404"/>
                <a:ext cx="50" cy="31"/>
              </a:xfrm>
              <a:prstGeom prst="line">
                <a:avLst/>
              </a:prstGeom>
              <a:ln w="19050" cap="flat" cmpd="sng">
                <a:solidFill>
                  <a:srgbClr val="808080"/>
                </a:solidFill>
                <a:prstDash val="solid"/>
                <a:headEnd type="none" w="med" len="med"/>
                <a:tailEnd type="none" w="med" len="med"/>
              </a:ln>
            </p:spPr>
          </p:sp>
          <p:sp>
            <p:nvSpPr>
              <p:cNvPr id="226684" name="Oval 622"/>
              <p:cNvSpPr/>
              <p:nvPr/>
            </p:nvSpPr>
            <p:spPr>
              <a:xfrm>
                <a:off x="1921" y="3233"/>
                <a:ext cx="63" cy="68"/>
              </a:xfrm>
              <a:prstGeom prst="ellipse">
                <a:avLst/>
              </a:prstGeom>
              <a:solidFill>
                <a:srgbClr val="808080"/>
              </a:solidFill>
              <a:ln w="9525" cap="flat" cmpd="sng">
                <a:solidFill>
                  <a:srgbClr val="80808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pic>
            <p:nvPicPr>
              <p:cNvPr id="226685" name="Picture 623" descr="cell_tower_radiation_gray"/>
              <p:cNvPicPr>
                <a:picLocks noChangeAspect="1"/>
              </p:cNvPicPr>
              <p:nvPr/>
            </p:nvPicPr>
            <p:blipFill>
              <a:blip r:embed="rId3"/>
              <a:stretch>
                <a:fillRect/>
              </a:stretch>
            </p:blipFill>
            <p:spPr>
              <a:xfrm>
                <a:off x="1653" y="3023"/>
                <a:ext cx="622" cy="503"/>
              </a:xfrm>
              <a:prstGeom prst="rect">
                <a:avLst/>
              </a:prstGeom>
              <a:noFill/>
              <a:ln w="9525">
                <a:noFill/>
              </a:ln>
            </p:spPr>
          </p:pic>
        </p:grpSp>
        <p:grpSp>
          <p:nvGrpSpPr>
            <p:cNvPr id="226348" name="Group 624"/>
            <p:cNvGrpSpPr/>
            <p:nvPr/>
          </p:nvGrpSpPr>
          <p:grpSpPr>
            <a:xfrm>
              <a:off x="3962" y="1516"/>
              <a:ext cx="286" cy="160"/>
              <a:chOff x="3843" y="1516"/>
              <a:chExt cx="286" cy="160"/>
            </a:xfrm>
          </p:grpSpPr>
          <p:sp>
            <p:nvSpPr>
              <p:cNvPr id="226660" name="Line 625"/>
              <p:cNvSpPr/>
              <p:nvPr/>
            </p:nvSpPr>
            <p:spPr>
              <a:xfrm>
                <a:off x="3843" y="1516"/>
                <a:ext cx="96" cy="60"/>
              </a:xfrm>
              <a:prstGeom prst="line">
                <a:avLst/>
              </a:prstGeom>
              <a:ln w="9525" cap="flat" cmpd="sng">
                <a:solidFill>
                  <a:srgbClr val="969696"/>
                </a:solidFill>
                <a:prstDash val="solid"/>
                <a:headEnd type="none" w="med" len="med"/>
                <a:tailEnd type="none" w="med" len="med"/>
              </a:ln>
            </p:spPr>
          </p:sp>
          <p:sp>
            <p:nvSpPr>
              <p:cNvPr id="226661" name="Oval 407"/>
              <p:cNvSpPr/>
              <p:nvPr/>
            </p:nvSpPr>
            <p:spPr>
              <a:xfrm>
                <a:off x="3884" y="1616"/>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62" name="Rectangle 410"/>
              <p:cNvSpPr/>
              <p:nvPr/>
            </p:nvSpPr>
            <p:spPr>
              <a:xfrm>
                <a:off x="3884" y="1610"/>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63" name="Oval 411"/>
              <p:cNvSpPr/>
              <p:nvPr/>
            </p:nvSpPr>
            <p:spPr>
              <a:xfrm>
                <a:off x="3883" y="1569"/>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64" name="Group 629"/>
              <p:cNvGrpSpPr/>
              <p:nvPr/>
            </p:nvGrpSpPr>
            <p:grpSpPr>
              <a:xfrm>
                <a:off x="3932" y="1587"/>
                <a:ext cx="138" cy="33"/>
                <a:chOff x="2468" y="1332"/>
                <a:chExt cx="310" cy="60"/>
              </a:xfrm>
            </p:grpSpPr>
            <p:sp>
              <p:nvSpPr>
                <p:cNvPr id="226667" name="Freeform 63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68" name="Freeform 63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65" name="Line 632"/>
              <p:cNvSpPr/>
              <p:nvPr/>
            </p:nvSpPr>
            <p:spPr>
              <a:xfrm>
                <a:off x="3884" y="1602"/>
                <a:ext cx="0" cy="47"/>
              </a:xfrm>
              <a:prstGeom prst="line">
                <a:avLst/>
              </a:prstGeom>
              <a:ln w="9525" cap="flat" cmpd="sng">
                <a:solidFill>
                  <a:schemeClr val="bg2"/>
                </a:solidFill>
                <a:prstDash val="solid"/>
                <a:headEnd type="none" w="med" len="med"/>
                <a:tailEnd type="none" w="med" len="med"/>
              </a:ln>
            </p:spPr>
          </p:sp>
          <p:sp>
            <p:nvSpPr>
              <p:cNvPr id="226666" name="Line 633"/>
              <p:cNvSpPr/>
              <p:nvPr/>
            </p:nvSpPr>
            <p:spPr>
              <a:xfrm>
                <a:off x="4127" y="1604"/>
                <a:ext cx="0" cy="46"/>
              </a:xfrm>
              <a:prstGeom prst="line">
                <a:avLst/>
              </a:prstGeom>
              <a:ln w="9525" cap="flat" cmpd="sng">
                <a:solidFill>
                  <a:schemeClr val="bg2"/>
                </a:solidFill>
                <a:prstDash val="solid"/>
                <a:headEnd type="none" w="med" len="med"/>
                <a:tailEnd type="none" w="med" len="med"/>
              </a:ln>
            </p:spPr>
          </p:sp>
        </p:grpSp>
        <p:grpSp>
          <p:nvGrpSpPr>
            <p:cNvPr id="226349" name="Group 634"/>
            <p:cNvGrpSpPr/>
            <p:nvPr/>
          </p:nvGrpSpPr>
          <p:grpSpPr>
            <a:xfrm>
              <a:off x="4537" y="1571"/>
              <a:ext cx="246" cy="110"/>
              <a:chOff x="4334" y="1470"/>
              <a:chExt cx="246" cy="107"/>
            </a:xfrm>
          </p:grpSpPr>
          <p:sp>
            <p:nvSpPr>
              <p:cNvPr id="22665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5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5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55" name="Group 638"/>
              <p:cNvGrpSpPr/>
              <p:nvPr/>
            </p:nvGrpSpPr>
            <p:grpSpPr>
              <a:xfrm>
                <a:off x="4383" y="1488"/>
                <a:ext cx="138" cy="33"/>
                <a:chOff x="2468" y="1332"/>
                <a:chExt cx="310" cy="60"/>
              </a:xfrm>
            </p:grpSpPr>
            <p:sp>
              <p:nvSpPr>
                <p:cNvPr id="226658" name="Freeform 63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59" name="Freeform 64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56" name="Line 641"/>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57" name="Line 642"/>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226350" name="Group 643"/>
            <p:cNvGrpSpPr/>
            <p:nvPr/>
          </p:nvGrpSpPr>
          <p:grpSpPr>
            <a:xfrm>
              <a:off x="4544" y="1737"/>
              <a:ext cx="246" cy="110"/>
              <a:chOff x="4334" y="1470"/>
              <a:chExt cx="246" cy="107"/>
            </a:xfrm>
          </p:grpSpPr>
          <p:sp>
            <p:nvSpPr>
              <p:cNvPr id="22664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4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4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47" name="Group 647"/>
              <p:cNvGrpSpPr/>
              <p:nvPr/>
            </p:nvGrpSpPr>
            <p:grpSpPr>
              <a:xfrm>
                <a:off x="4383" y="1488"/>
                <a:ext cx="138" cy="33"/>
                <a:chOff x="2468" y="1332"/>
                <a:chExt cx="310" cy="60"/>
              </a:xfrm>
            </p:grpSpPr>
            <p:sp>
              <p:nvSpPr>
                <p:cNvPr id="226650" name="Freeform 64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51" name="Freeform 64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48" name="Line 650"/>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49" name="Line 651"/>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226351" name="Group 652"/>
            <p:cNvGrpSpPr/>
            <p:nvPr/>
          </p:nvGrpSpPr>
          <p:grpSpPr>
            <a:xfrm>
              <a:off x="4890" y="1738"/>
              <a:ext cx="246" cy="110"/>
              <a:chOff x="4334" y="1470"/>
              <a:chExt cx="246" cy="107"/>
            </a:xfrm>
          </p:grpSpPr>
          <p:sp>
            <p:nvSpPr>
              <p:cNvPr id="22663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3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3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39" name="Group 656"/>
              <p:cNvGrpSpPr/>
              <p:nvPr/>
            </p:nvGrpSpPr>
            <p:grpSpPr>
              <a:xfrm>
                <a:off x="4383" y="1488"/>
                <a:ext cx="138" cy="33"/>
                <a:chOff x="2468" y="1332"/>
                <a:chExt cx="310" cy="60"/>
              </a:xfrm>
            </p:grpSpPr>
            <p:sp>
              <p:nvSpPr>
                <p:cNvPr id="226642" name="Freeform 65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43" name="Freeform 65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40" name="Line 659"/>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41" name="Line 660"/>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226352" name="Group 661"/>
            <p:cNvGrpSpPr/>
            <p:nvPr/>
          </p:nvGrpSpPr>
          <p:grpSpPr>
            <a:xfrm>
              <a:off x="4844" y="1508"/>
              <a:ext cx="246" cy="110"/>
              <a:chOff x="4334" y="1470"/>
              <a:chExt cx="246" cy="107"/>
            </a:xfrm>
          </p:grpSpPr>
          <p:sp>
            <p:nvSpPr>
              <p:cNvPr id="22662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2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3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31" name="Group 665"/>
              <p:cNvGrpSpPr/>
              <p:nvPr/>
            </p:nvGrpSpPr>
            <p:grpSpPr>
              <a:xfrm>
                <a:off x="4383" y="1488"/>
                <a:ext cx="138" cy="33"/>
                <a:chOff x="2468" y="1332"/>
                <a:chExt cx="310" cy="60"/>
              </a:xfrm>
            </p:grpSpPr>
            <p:sp>
              <p:nvSpPr>
                <p:cNvPr id="226634" name="Freeform 66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35" name="Freeform 66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32" name="Line 668"/>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33" name="Line 669"/>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226353" name="Group 670"/>
            <p:cNvGrpSpPr/>
            <p:nvPr/>
          </p:nvGrpSpPr>
          <p:grpSpPr>
            <a:xfrm>
              <a:off x="4874" y="2296"/>
              <a:ext cx="310" cy="130"/>
              <a:chOff x="4334" y="1470"/>
              <a:chExt cx="246" cy="107"/>
            </a:xfrm>
          </p:grpSpPr>
          <p:sp>
            <p:nvSpPr>
              <p:cNvPr id="22662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2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2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23" name="Group 674"/>
              <p:cNvGrpSpPr/>
              <p:nvPr/>
            </p:nvGrpSpPr>
            <p:grpSpPr>
              <a:xfrm>
                <a:off x="4383" y="1488"/>
                <a:ext cx="138" cy="33"/>
                <a:chOff x="2468" y="1332"/>
                <a:chExt cx="310" cy="60"/>
              </a:xfrm>
            </p:grpSpPr>
            <p:sp>
              <p:nvSpPr>
                <p:cNvPr id="226626" name="Freeform 67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27" name="Freeform 67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24" name="Line 677"/>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25" name="Line 678"/>
              <p:cNvSpPr/>
              <p:nvPr/>
            </p:nvSpPr>
            <p:spPr>
              <a:xfrm>
                <a:off x="4578" y="1505"/>
                <a:ext cx="0" cy="44"/>
              </a:xfrm>
              <a:prstGeom prst="line">
                <a:avLst/>
              </a:prstGeom>
              <a:ln w="9525" cap="flat" cmpd="sng">
                <a:solidFill>
                  <a:schemeClr val="bg2"/>
                </a:solidFill>
                <a:prstDash val="solid"/>
                <a:headEnd type="none" w="med" len="med"/>
                <a:tailEnd type="none" w="med" len="med"/>
              </a:ln>
            </p:spPr>
          </p:sp>
        </p:grpSp>
        <p:sp>
          <p:nvSpPr>
            <p:cNvPr id="226354" name="Line 679"/>
            <p:cNvSpPr/>
            <p:nvPr/>
          </p:nvSpPr>
          <p:spPr>
            <a:xfrm>
              <a:off x="4049" y="2358"/>
              <a:ext cx="428" cy="0"/>
            </a:xfrm>
            <a:prstGeom prst="line">
              <a:avLst/>
            </a:prstGeom>
            <a:ln w="9525" cap="flat" cmpd="sng">
              <a:solidFill>
                <a:schemeClr val="bg2"/>
              </a:solidFill>
              <a:prstDash val="solid"/>
              <a:headEnd type="none" w="med" len="med"/>
              <a:tailEnd type="none" w="med" len="med"/>
            </a:ln>
          </p:spPr>
        </p:sp>
        <p:grpSp>
          <p:nvGrpSpPr>
            <p:cNvPr id="226355" name="Group 680"/>
            <p:cNvGrpSpPr/>
            <p:nvPr/>
          </p:nvGrpSpPr>
          <p:grpSpPr>
            <a:xfrm>
              <a:off x="4464" y="2288"/>
              <a:ext cx="310" cy="130"/>
              <a:chOff x="4334" y="1470"/>
              <a:chExt cx="246" cy="107"/>
            </a:xfrm>
          </p:grpSpPr>
          <p:sp>
            <p:nvSpPr>
              <p:cNvPr id="22661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1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1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15" name="Group 684"/>
              <p:cNvGrpSpPr/>
              <p:nvPr/>
            </p:nvGrpSpPr>
            <p:grpSpPr>
              <a:xfrm>
                <a:off x="4383" y="1488"/>
                <a:ext cx="138" cy="33"/>
                <a:chOff x="2468" y="1332"/>
                <a:chExt cx="310" cy="60"/>
              </a:xfrm>
            </p:grpSpPr>
            <p:sp>
              <p:nvSpPr>
                <p:cNvPr id="226618" name="Freeform 68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19" name="Freeform 68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16" name="Line 687"/>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17" name="Line 688"/>
              <p:cNvSpPr/>
              <p:nvPr/>
            </p:nvSpPr>
            <p:spPr>
              <a:xfrm>
                <a:off x="4578" y="1505"/>
                <a:ext cx="0" cy="44"/>
              </a:xfrm>
              <a:prstGeom prst="line">
                <a:avLst/>
              </a:prstGeom>
              <a:ln w="9525" cap="flat" cmpd="sng">
                <a:solidFill>
                  <a:schemeClr val="bg2"/>
                </a:solidFill>
                <a:prstDash val="solid"/>
                <a:headEnd type="none" w="med" len="med"/>
                <a:tailEnd type="none" w="med" len="med"/>
              </a:ln>
            </p:spPr>
          </p:sp>
        </p:grpSp>
        <p:grpSp>
          <p:nvGrpSpPr>
            <p:cNvPr id="226356" name="Group 689"/>
            <p:cNvGrpSpPr/>
            <p:nvPr/>
          </p:nvGrpSpPr>
          <p:grpSpPr>
            <a:xfrm>
              <a:off x="4660" y="2464"/>
              <a:ext cx="310" cy="130"/>
              <a:chOff x="4334" y="1470"/>
              <a:chExt cx="246" cy="107"/>
            </a:xfrm>
          </p:grpSpPr>
          <p:sp>
            <p:nvSpPr>
              <p:cNvPr id="22660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0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60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607" name="Group 693"/>
              <p:cNvGrpSpPr/>
              <p:nvPr/>
            </p:nvGrpSpPr>
            <p:grpSpPr>
              <a:xfrm>
                <a:off x="4383" y="1488"/>
                <a:ext cx="138" cy="33"/>
                <a:chOff x="2468" y="1332"/>
                <a:chExt cx="310" cy="60"/>
              </a:xfrm>
            </p:grpSpPr>
            <p:sp>
              <p:nvSpPr>
                <p:cNvPr id="226610" name="Freeform 69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11" name="Freeform 69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08" name="Line 696"/>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09" name="Line 697"/>
              <p:cNvSpPr/>
              <p:nvPr/>
            </p:nvSpPr>
            <p:spPr>
              <a:xfrm>
                <a:off x="4578" y="1505"/>
                <a:ext cx="0" cy="44"/>
              </a:xfrm>
              <a:prstGeom prst="line">
                <a:avLst/>
              </a:prstGeom>
              <a:ln w="9525" cap="flat" cmpd="sng">
                <a:solidFill>
                  <a:schemeClr val="bg2"/>
                </a:solidFill>
                <a:prstDash val="solid"/>
                <a:headEnd type="none" w="med" len="med"/>
                <a:tailEnd type="none" w="med" len="med"/>
              </a:ln>
            </p:spPr>
          </p:sp>
        </p:grpSp>
        <p:grpSp>
          <p:nvGrpSpPr>
            <p:cNvPr id="226357" name="Group 698"/>
            <p:cNvGrpSpPr/>
            <p:nvPr/>
          </p:nvGrpSpPr>
          <p:grpSpPr>
            <a:xfrm>
              <a:off x="4782" y="3028"/>
              <a:ext cx="392" cy="154"/>
              <a:chOff x="4334" y="1470"/>
              <a:chExt cx="246" cy="107"/>
            </a:xfrm>
          </p:grpSpPr>
          <p:sp>
            <p:nvSpPr>
              <p:cNvPr id="22659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9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9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599" name="Group 702"/>
              <p:cNvGrpSpPr/>
              <p:nvPr/>
            </p:nvGrpSpPr>
            <p:grpSpPr>
              <a:xfrm>
                <a:off x="4383" y="1488"/>
                <a:ext cx="138" cy="33"/>
                <a:chOff x="2468" y="1332"/>
                <a:chExt cx="310" cy="60"/>
              </a:xfrm>
            </p:grpSpPr>
            <p:sp>
              <p:nvSpPr>
                <p:cNvPr id="226602" name="Freeform 70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603" name="Freeform 70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600" name="Line 705"/>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601" name="Line 706"/>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226358" name="Group 707"/>
            <p:cNvGrpSpPr/>
            <p:nvPr/>
          </p:nvGrpSpPr>
          <p:grpSpPr>
            <a:xfrm>
              <a:off x="4388" y="2840"/>
              <a:ext cx="392" cy="154"/>
              <a:chOff x="4334" y="1470"/>
              <a:chExt cx="246" cy="107"/>
            </a:xfrm>
          </p:grpSpPr>
          <p:sp>
            <p:nvSpPr>
              <p:cNvPr id="22658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8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9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591" name="Group 711"/>
              <p:cNvGrpSpPr/>
              <p:nvPr/>
            </p:nvGrpSpPr>
            <p:grpSpPr>
              <a:xfrm>
                <a:off x="4383" y="1488"/>
                <a:ext cx="138" cy="33"/>
                <a:chOff x="2468" y="1332"/>
                <a:chExt cx="310" cy="60"/>
              </a:xfrm>
            </p:grpSpPr>
            <p:sp>
              <p:nvSpPr>
                <p:cNvPr id="226594" name="Freeform 71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595" name="Freeform 71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592" name="Line 714"/>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226593" name="Line 715"/>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226359" name="Group 716"/>
            <p:cNvGrpSpPr/>
            <p:nvPr/>
          </p:nvGrpSpPr>
          <p:grpSpPr>
            <a:xfrm>
              <a:off x="3932" y="3056"/>
              <a:ext cx="392" cy="154"/>
              <a:chOff x="4334" y="1470"/>
              <a:chExt cx="246" cy="107"/>
            </a:xfrm>
          </p:grpSpPr>
          <p:sp>
            <p:nvSpPr>
              <p:cNvPr id="22658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8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8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584" name="Group 720"/>
              <p:cNvGrpSpPr/>
              <p:nvPr/>
            </p:nvGrpSpPr>
            <p:grpSpPr>
              <a:xfrm>
                <a:off x="4383" y="1488"/>
                <a:ext cx="138" cy="33"/>
                <a:chOff x="2468" y="1332"/>
                <a:chExt cx="310" cy="60"/>
              </a:xfrm>
            </p:grpSpPr>
            <p:sp>
              <p:nvSpPr>
                <p:cNvPr id="226586" name="Freeform 72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587" name="Freeform 72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585" name="Line 724"/>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226360" name="Group 725"/>
            <p:cNvGrpSpPr/>
            <p:nvPr/>
          </p:nvGrpSpPr>
          <p:grpSpPr>
            <a:xfrm>
              <a:off x="3812" y="2296"/>
              <a:ext cx="246" cy="108"/>
              <a:chOff x="4334" y="1470"/>
              <a:chExt cx="246" cy="107"/>
            </a:xfrm>
          </p:grpSpPr>
          <p:sp>
            <p:nvSpPr>
              <p:cNvPr id="22657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7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sp>
            <p:nvSpPr>
              <p:cNvPr id="22657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6576" name="Group 729"/>
              <p:cNvGrpSpPr/>
              <p:nvPr/>
            </p:nvGrpSpPr>
            <p:grpSpPr>
              <a:xfrm>
                <a:off x="4383" y="1488"/>
                <a:ext cx="138" cy="33"/>
                <a:chOff x="2468" y="1332"/>
                <a:chExt cx="310" cy="60"/>
              </a:xfrm>
            </p:grpSpPr>
            <p:sp>
              <p:nvSpPr>
                <p:cNvPr id="226579" name="Freeform 73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sp>
              <p:nvSpPr>
                <p:cNvPr id="226580" name="Freeform 73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p>
                  <a:endParaRPr lang="zh-CN" altLang="en-US"/>
                </a:p>
              </p:txBody>
            </p:sp>
          </p:grpSp>
          <p:sp>
            <p:nvSpPr>
              <p:cNvPr id="226577" name="Line 732"/>
              <p:cNvSpPr/>
              <p:nvPr/>
            </p:nvSpPr>
            <p:spPr>
              <a:xfrm>
                <a:off x="4335" y="1503"/>
                <a:ext cx="0" cy="50"/>
              </a:xfrm>
              <a:prstGeom prst="line">
                <a:avLst/>
              </a:prstGeom>
              <a:ln w="9525" cap="flat" cmpd="sng">
                <a:solidFill>
                  <a:schemeClr val="bg2"/>
                </a:solidFill>
                <a:prstDash val="solid"/>
                <a:headEnd type="none" w="med" len="med"/>
                <a:tailEnd type="none" w="med" len="med"/>
              </a:ln>
            </p:spPr>
          </p:sp>
          <p:sp>
            <p:nvSpPr>
              <p:cNvPr id="226578" name="Line 733"/>
              <p:cNvSpPr/>
              <p:nvPr/>
            </p:nvSpPr>
            <p:spPr>
              <a:xfrm>
                <a:off x="4578" y="1505"/>
                <a:ext cx="0" cy="49"/>
              </a:xfrm>
              <a:prstGeom prst="line">
                <a:avLst/>
              </a:prstGeom>
              <a:ln w="9525" cap="flat" cmpd="sng">
                <a:solidFill>
                  <a:schemeClr val="bg2"/>
                </a:solidFill>
                <a:prstDash val="solid"/>
                <a:headEnd type="none" w="med" len="med"/>
                <a:tailEnd type="none" w="med" len="med"/>
              </a:ln>
            </p:spPr>
          </p:sp>
        </p:grpSp>
        <p:grpSp>
          <p:nvGrpSpPr>
            <p:cNvPr id="226361" name="Group 734"/>
            <p:cNvGrpSpPr/>
            <p:nvPr/>
          </p:nvGrpSpPr>
          <p:grpSpPr>
            <a:xfrm>
              <a:off x="4511" y="3153"/>
              <a:ext cx="281" cy="266"/>
              <a:chOff x="5072" y="3611"/>
              <a:chExt cx="459" cy="380"/>
            </a:xfrm>
          </p:grpSpPr>
          <p:grpSp>
            <p:nvGrpSpPr>
              <p:cNvPr id="226559" name="Group 735"/>
              <p:cNvGrpSpPr/>
              <p:nvPr/>
            </p:nvGrpSpPr>
            <p:grpSpPr>
              <a:xfrm>
                <a:off x="5144" y="3611"/>
                <a:ext cx="387" cy="99"/>
                <a:chOff x="5030" y="2639"/>
                <a:chExt cx="387" cy="99"/>
              </a:xfrm>
            </p:grpSpPr>
            <p:sp>
              <p:nvSpPr>
                <p:cNvPr id="226561" name="Freeform 736"/>
                <p:cNvSpPr/>
                <p:nvPr/>
              </p:nvSpPr>
              <p:spPr>
                <a:xfrm>
                  <a:off x="5134" y="2657"/>
                  <a:ext cx="69" cy="55"/>
                </a:xfrm>
                <a:custGeom>
                  <a:avLst/>
                  <a:gdLst>
                    <a:gd name="txL" fmla="*/ 0 w 199"/>
                    <a:gd name="txT" fmla="*/ 0 h 232"/>
                    <a:gd name="txR" fmla="*/ 199 w 199"/>
                    <a:gd name="txB" fmla="*/ 232 h 23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alpha val="100000"/>
                  </a:srgbClr>
                </a:solidFill>
                <a:ln w="9525">
                  <a:noFill/>
                </a:ln>
              </p:spPr>
              <p:txBody>
                <a:bodyPr/>
                <a:p>
                  <a:endParaRPr lang="zh-CN" altLang="en-US"/>
                </a:p>
              </p:txBody>
            </p:sp>
            <p:sp>
              <p:nvSpPr>
                <p:cNvPr id="226562" name="Freeform 737"/>
                <p:cNvSpPr/>
                <p:nvPr/>
              </p:nvSpPr>
              <p:spPr>
                <a:xfrm>
                  <a:off x="5252" y="2656"/>
                  <a:ext cx="47" cy="42"/>
                </a:xfrm>
                <a:custGeom>
                  <a:avLst/>
                  <a:gdLst>
                    <a:gd name="txL" fmla="*/ 0 w 128"/>
                    <a:gd name="txT" fmla="*/ 0 h 180"/>
                    <a:gd name="txR" fmla="*/ 128 w 128"/>
                    <a:gd name="txB" fmla="*/ 180 h 18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alpha val="100000"/>
                  </a:srgbClr>
                </a:solidFill>
                <a:ln w="9525">
                  <a:noFill/>
                </a:ln>
              </p:spPr>
              <p:txBody>
                <a:bodyPr/>
                <a:p>
                  <a:endParaRPr lang="zh-CN" altLang="en-US"/>
                </a:p>
              </p:txBody>
            </p:sp>
            <p:sp>
              <p:nvSpPr>
                <p:cNvPr id="226563" name="Freeform 738"/>
                <p:cNvSpPr/>
                <p:nvPr/>
              </p:nvSpPr>
              <p:spPr>
                <a:xfrm>
                  <a:off x="5089" y="2646"/>
                  <a:ext cx="114" cy="88"/>
                </a:xfrm>
                <a:custGeom>
                  <a:avLst/>
                  <a:gdLst>
                    <a:gd name="txL" fmla="*/ 0 w 322"/>
                    <a:gd name="txT" fmla="*/ 0 h 378"/>
                    <a:gd name="txR" fmla="*/ 322 w 322"/>
                    <a:gd name="txB" fmla="*/ 378 h 37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alpha val="100000"/>
                  </a:srgbClr>
                </a:solidFill>
                <a:ln w="9525">
                  <a:noFill/>
                </a:ln>
              </p:spPr>
              <p:txBody>
                <a:bodyPr/>
                <a:p>
                  <a:endParaRPr lang="zh-CN" altLang="en-US"/>
                </a:p>
              </p:txBody>
            </p:sp>
            <p:sp>
              <p:nvSpPr>
                <p:cNvPr id="226564" name="Freeform 739"/>
                <p:cNvSpPr/>
                <p:nvPr/>
              </p:nvSpPr>
              <p:spPr>
                <a:xfrm>
                  <a:off x="5250" y="2643"/>
                  <a:ext cx="99" cy="59"/>
                </a:xfrm>
                <a:custGeom>
                  <a:avLst/>
                  <a:gdLst>
                    <a:gd name="txL" fmla="*/ 0 w 283"/>
                    <a:gd name="txT" fmla="*/ 0 h 252"/>
                    <a:gd name="txR" fmla="*/ 283 w 283"/>
                    <a:gd name="txB" fmla="*/ 252 h 25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alpha val="100000"/>
                  </a:srgbClr>
                </a:solidFill>
                <a:ln w="9525">
                  <a:noFill/>
                </a:ln>
              </p:spPr>
              <p:txBody>
                <a:bodyPr/>
                <a:p>
                  <a:endParaRPr lang="zh-CN" altLang="en-US"/>
                </a:p>
              </p:txBody>
            </p:sp>
            <p:sp>
              <p:nvSpPr>
                <p:cNvPr id="226565" name="Freeform 740"/>
                <p:cNvSpPr/>
                <p:nvPr/>
              </p:nvSpPr>
              <p:spPr>
                <a:xfrm>
                  <a:off x="5047" y="2671"/>
                  <a:ext cx="40" cy="55"/>
                </a:xfrm>
                <a:custGeom>
                  <a:avLst/>
                  <a:gdLst>
                    <a:gd name="txL" fmla="*/ 0 w 114"/>
                    <a:gd name="txT" fmla="*/ 0 h 238"/>
                    <a:gd name="txR" fmla="*/ 114 w 114"/>
                    <a:gd name="txB" fmla="*/ 238 h 23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alpha val="100000"/>
                  </a:srgbClr>
                </a:solidFill>
                <a:ln w="9525">
                  <a:noFill/>
                </a:ln>
              </p:spPr>
              <p:txBody>
                <a:bodyPr/>
                <a:p>
                  <a:endParaRPr lang="zh-CN" altLang="en-US"/>
                </a:p>
              </p:txBody>
            </p:sp>
            <p:sp>
              <p:nvSpPr>
                <p:cNvPr id="226566" name="Freeform 741"/>
                <p:cNvSpPr/>
                <p:nvPr/>
              </p:nvSpPr>
              <p:spPr>
                <a:xfrm>
                  <a:off x="5330" y="2639"/>
                  <a:ext cx="87" cy="73"/>
                </a:xfrm>
                <a:custGeom>
                  <a:avLst/>
                  <a:gdLst>
                    <a:gd name="txL" fmla="*/ 0 w 246"/>
                    <a:gd name="txT" fmla="*/ 0 h 310"/>
                    <a:gd name="txR" fmla="*/ 246 w 246"/>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alpha val="100000"/>
                  </a:srgbClr>
                </a:solidFill>
                <a:ln w="9525">
                  <a:noFill/>
                </a:ln>
              </p:spPr>
              <p:txBody>
                <a:bodyPr/>
                <a:p>
                  <a:endParaRPr lang="zh-CN" altLang="en-US"/>
                </a:p>
              </p:txBody>
            </p:sp>
            <p:sp>
              <p:nvSpPr>
                <p:cNvPr id="226567" name="Freeform 742"/>
                <p:cNvSpPr/>
                <p:nvPr/>
              </p:nvSpPr>
              <p:spPr>
                <a:xfrm>
                  <a:off x="5115" y="2660"/>
                  <a:ext cx="69" cy="55"/>
                </a:xfrm>
                <a:custGeom>
                  <a:avLst/>
                  <a:gdLst>
                    <a:gd name="txL" fmla="*/ 0 w 198"/>
                    <a:gd name="txT" fmla="*/ 0 h 236"/>
                    <a:gd name="txR" fmla="*/ 198 w 198"/>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68" name="Freeform 743"/>
                <p:cNvSpPr/>
                <p:nvPr/>
              </p:nvSpPr>
              <p:spPr>
                <a:xfrm>
                  <a:off x="5233" y="2660"/>
                  <a:ext cx="47" cy="42"/>
                </a:xfrm>
                <a:custGeom>
                  <a:avLst/>
                  <a:gdLst>
                    <a:gd name="txL" fmla="*/ 0 w 128"/>
                    <a:gd name="txT" fmla="*/ 0 h 183"/>
                    <a:gd name="txR" fmla="*/ 128 w 128"/>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69" name="Freeform 744"/>
                <p:cNvSpPr/>
                <p:nvPr/>
              </p:nvSpPr>
              <p:spPr>
                <a:xfrm>
                  <a:off x="5070" y="2650"/>
                  <a:ext cx="112" cy="88"/>
                </a:xfrm>
                <a:custGeom>
                  <a:avLst/>
                  <a:gdLst>
                    <a:gd name="txL" fmla="*/ 0 w 323"/>
                    <a:gd name="txT" fmla="*/ 0 h 379"/>
                    <a:gd name="txR" fmla="*/ 323 w 323"/>
                    <a:gd name="txB" fmla="*/ 379 h 37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70" name="Freeform 745"/>
                <p:cNvSpPr/>
                <p:nvPr/>
              </p:nvSpPr>
              <p:spPr>
                <a:xfrm>
                  <a:off x="5229" y="2647"/>
                  <a:ext cx="99" cy="59"/>
                </a:xfrm>
                <a:custGeom>
                  <a:avLst/>
                  <a:gdLst>
                    <a:gd name="txL" fmla="*/ 0 w 282"/>
                    <a:gd name="txT" fmla="*/ 0 h 253"/>
                    <a:gd name="txR" fmla="*/ 282 w 282"/>
                    <a:gd name="txB" fmla="*/ 253 h 2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71" name="Freeform 746"/>
                <p:cNvSpPr/>
                <p:nvPr/>
              </p:nvSpPr>
              <p:spPr>
                <a:xfrm>
                  <a:off x="5030" y="2680"/>
                  <a:ext cx="40" cy="54"/>
                </a:xfrm>
                <a:custGeom>
                  <a:avLst/>
                  <a:gdLst>
                    <a:gd name="txL" fmla="*/ 0 w 115"/>
                    <a:gd name="txT" fmla="*/ 0 h 236"/>
                    <a:gd name="txR" fmla="*/ 115 w 115"/>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72" name="Freeform 747"/>
                <p:cNvSpPr/>
                <p:nvPr/>
              </p:nvSpPr>
              <p:spPr>
                <a:xfrm>
                  <a:off x="5311" y="2643"/>
                  <a:ext cx="87" cy="73"/>
                </a:xfrm>
                <a:custGeom>
                  <a:avLst/>
                  <a:gdLst>
                    <a:gd name="txL" fmla="*/ 0 w 245"/>
                    <a:gd name="txT" fmla="*/ 0 h 310"/>
                    <a:gd name="txR" fmla="*/ 245 w 245"/>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grpSp>
          <p:pic>
            <p:nvPicPr>
              <p:cNvPr id="226560" name="Picture 748" descr="access_point_stylized_gray_small"/>
              <p:cNvPicPr>
                <a:picLocks noChangeAspect="1"/>
              </p:cNvPicPr>
              <p:nvPr/>
            </p:nvPicPr>
            <p:blipFill>
              <a:blip r:embed="rId4"/>
              <a:stretch>
                <a:fillRect/>
              </a:stretch>
            </p:blipFill>
            <p:spPr>
              <a:xfrm>
                <a:off x="5072" y="3642"/>
                <a:ext cx="430" cy="349"/>
              </a:xfrm>
              <a:prstGeom prst="rect">
                <a:avLst/>
              </a:prstGeom>
              <a:noFill/>
              <a:ln w="9525">
                <a:noFill/>
              </a:ln>
            </p:spPr>
          </p:pic>
        </p:grpSp>
        <p:grpSp>
          <p:nvGrpSpPr>
            <p:cNvPr id="226362" name="Group 749"/>
            <p:cNvGrpSpPr/>
            <p:nvPr/>
          </p:nvGrpSpPr>
          <p:grpSpPr>
            <a:xfrm>
              <a:off x="3552" y="2211"/>
              <a:ext cx="251" cy="226"/>
              <a:chOff x="5072" y="3611"/>
              <a:chExt cx="459" cy="380"/>
            </a:xfrm>
          </p:grpSpPr>
          <p:grpSp>
            <p:nvGrpSpPr>
              <p:cNvPr id="226545" name="Group 750"/>
              <p:cNvGrpSpPr/>
              <p:nvPr/>
            </p:nvGrpSpPr>
            <p:grpSpPr>
              <a:xfrm>
                <a:off x="5144" y="3611"/>
                <a:ext cx="387" cy="99"/>
                <a:chOff x="5030" y="2639"/>
                <a:chExt cx="387" cy="99"/>
              </a:xfrm>
            </p:grpSpPr>
            <p:sp>
              <p:nvSpPr>
                <p:cNvPr id="226547" name="Freeform 751"/>
                <p:cNvSpPr/>
                <p:nvPr/>
              </p:nvSpPr>
              <p:spPr>
                <a:xfrm>
                  <a:off x="5134" y="2657"/>
                  <a:ext cx="69" cy="55"/>
                </a:xfrm>
                <a:custGeom>
                  <a:avLst/>
                  <a:gdLst>
                    <a:gd name="txL" fmla="*/ 0 w 199"/>
                    <a:gd name="txT" fmla="*/ 0 h 232"/>
                    <a:gd name="txR" fmla="*/ 199 w 199"/>
                    <a:gd name="txB" fmla="*/ 232 h 23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alpha val="100000"/>
                  </a:srgbClr>
                </a:solidFill>
                <a:ln w="9525">
                  <a:noFill/>
                </a:ln>
              </p:spPr>
              <p:txBody>
                <a:bodyPr/>
                <a:p>
                  <a:endParaRPr lang="zh-CN" altLang="en-US"/>
                </a:p>
              </p:txBody>
            </p:sp>
            <p:sp>
              <p:nvSpPr>
                <p:cNvPr id="226548" name="Freeform 752"/>
                <p:cNvSpPr/>
                <p:nvPr/>
              </p:nvSpPr>
              <p:spPr>
                <a:xfrm>
                  <a:off x="5252" y="2656"/>
                  <a:ext cx="47" cy="42"/>
                </a:xfrm>
                <a:custGeom>
                  <a:avLst/>
                  <a:gdLst>
                    <a:gd name="txL" fmla="*/ 0 w 128"/>
                    <a:gd name="txT" fmla="*/ 0 h 180"/>
                    <a:gd name="txR" fmla="*/ 128 w 128"/>
                    <a:gd name="txB" fmla="*/ 180 h 18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alpha val="100000"/>
                  </a:srgbClr>
                </a:solidFill>
                <a:ln w="9525">
                  <a:noFill/>
                </a:ln>
              </p:spPr>
              <p:txBody>
                <a:bodyPr/>
                <a:p>
                  <a:endParaRPr lang="zh-CN" altLang="en-US"/>
                </a:p>
              </p:txBody>
            </p:sp>
            <p:sp>
              <p:nvSpPr>
                <p:cNvPr id="226549" name="Freeform 753"/>
                <p:cNvSpPr/>
                <p:nvPr/>
              </p:nvSpPr>
              <p:spPr>
                <a:xfrm>
                  <a:off x="5089" y="2646"/>
                  <a:ext cx="114" cy="88"/>
                </a:xfrm>
                <a:custGeom>
                  <a:avLst/>
                  <a:gdLst>
                    <a:gd name="txL" fmla="*/ 0 w 322"/>
                    <a:gd name="txT" fmla="*/ 0 h 378"/>
                    <a:gd name="txR" fmla="*/ 322 w 322"/>
                    <a:gd name="txB" fmla="*/ 378 h 37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alpha val="100000"/>
                  </a:srgbClr>
                </a:solidFill>
                <a:ln w="9525">
                  <a:noFill/>
                </a:ln>
              </p:spPr>
              <p:txBody>
                <a:bodyPr/>
                <a:p>
                  <a:endParaRPr lang="zh-CN" altLang="en-US"/>
                </a:p>
              </p:txBody>
            </p:sp>
            <p:sp>
              <p:nvSpPr>
                <p:cNvPr id="226550" name="Freeform 754"/>
                <p:cNvSpPr/>
                <p:nvPr/>
              </p:nvSpPr>
              <p:spPr>
                <a:xfrm>
                  <a:off x="5250" y="2643"/>
                  <a:ext cx="99" cy="59"/>
                </a:xfrm>
                <a:custGeom>
                  <a:avLst/>
                  <a:gdLst>
                    <a:gd name="txL" fmla="*/ 0 w 283"/>
                    <a:gd name="txT" fmla="*/ 0 h 252"/>
                    <a:gd name="txR" fmla="*/ 283 w 283"/>
                    <a:gd name="txB" fmla="*/ 252 h 25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alpha val="100000"/>
                  </a:srgbClr>
                </a:solidFill>
                <a:ln w="9525">
                  <a:noFill/>
                </a:ln>
              </p:spPr>
              <p:txBody>
                <a:bodyPr/>
                <a:p>
                  <a:endParaRPr lang="zh-CN" altLang="en-US"/>
                </a:p>
              </p:txBody>
            </p:sp>
            <p:sp>
              <p:nvSpPr>
                <p:cNvPr id="226551" name="Freeform 755"/>
                <p:cNvSpPr/>
                <p:nvPr/>
              </p:nvSpPr>
              <p:spPr>
                <a:xfrm>
                  <a:off x="5047" y="2671"/>
                  <a:ext cx="40" cy="55"/>
                </a:xfrm>
                <a:custGeom>
                  <a:avLst/>
                  <a:gdLst>
                    <a:gd name="txL" fmla="*/ 0 w 114"/>
                    <a:gd name="txT" fmla="*/ 0 h 238"/>
                    <a:gd name="txR" fmla="*/ 114 w 114"/>
                    <a:gd name="txB" fmla="*/ 238 h 23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alpha val="100000"/>
                  </a:srgbClr>
                </a:solidFill>
                <a:ln w="9525">
                  <a:noFill/>
                </a:ln>
              </p:spPr>
              <p:txBody>
                <a:bodyPr/>
                <a:p>
                  <a:endParaRPr lang="zh-CN" altLang="en-US"/>
                </a:p>
              </p:txBody>
            </p:sp>
            <p:sp>
              <p:nvSpPr>
                <p:cNvPr id="226552" name="Freeform 756"/>
                <p:cNvSpPr/>
                <p:nvPr/>
              </p:nvSpPr>
              <p:spPr>
                <a:xfrm>
                  <a:off x="5330" y="2639"/>
                  <a:ext cx="87" cy="73"/>
                </a:xfrm>
                <a:custGeom>
                  <a:avLst/>
                  <a:gdLst>
                    <a:gd name="txL" fmla="*/ 0 w 246"/>
                    <a:gd name="txT" fmla="*/ 0 h 310"/>
                    <a:gd name="txR" fmla="*/ 246 w 246"/>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alpha val="100000"/>
                  </a:srgbClr>
                </a:solidFill>
                <a:ln w="9525">
                  <a:noFill/>
                </a:ln>
              </p:spPr>
              <p:txBody>
                <a:bodyPr/>
                <a:p>
                  <a:endParaRPr lang="zh-CN" altLang="en-US"/>
                </a:p>
              </p:txBody>
            </p:sp>
            <p:sp>
              <p:nvSpPr>
                <p:cNvPr id="226553" name="Freeform 757"/>
                <p:cNvSpPr/>
                <p:nvPr/>
              </p:nvSpPr>
              <p:spPr>
                <a:xfrm>
                  <a:off x="5115" y="2660"/>
                  <a:ext cx="69" cy="55"/>
                </a:xfrm>
                <a:custGeom>
                  <a:avLst/>
                  <a:gdLst>
                    <a:gd name="txL" fmla="*/ 0 w 198"/>
                    <a:gd name="txT" fmla="*/ 0 h 236"/>
                    <a:gd name="txR" fmla="*/ 198 w 198"/>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54" name="Freeform 758"/>
                <p:cNvSpPr/>
                <p:nvPr/>
              </p:nvSpPr>
              <p:spPr>
                <a:xfrm>
                  <a:off x="5233" y="2660"/>
                  <a:ext cx="47" cy="42"/>
                </a:xfrm>
                <a:custGeom>
                  <a:avLst/>
                  <a:gdLst>
                    <a:gd name="txL" fmla="*/ 0 w 128"/>
                    <a:gd name="txT" fmla="*/ 0 h 183"/>
                    <a:gd name="txR" fmla="*/ 128 w 128"/>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55" name="Freeform 759"/>
                <p:cNvSpPr/>
                <p:nvPr/>
              </p:nvSpPr>
              <p:spPr>
                <a:xfrm>
                  <a:off x="5070" y="2650"/>
                  <a:ext cx="112" cy="88"/>
                </a:xfrm>
                <a:custGeom>
                  <a:avLst/>
                  <a:gdLst>
                    <a:gd name="txL" fmla="*/ 0 w 323"/>
                    <a:gd name="txT" fmla="*/ 0 h 379"/>
                    <a:gd name="txR" fmla="*/ 323 w 323"/>
                    <a:gd name="txB" fmla="*/ 379 h 37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56" name="Freeform 760"/>
                <p:cNvSpPr/>
                <p:nvPr/>
              </p:nvSpPr>
              <p:spPr>
                <a:xfrm>
                  <a:off x="5229" y="2647"/>
                  <a:ext cx="99" cy="59"/>
                </a:xfrm>
                <a:custGeom>
                  <a:avLst/>
                  <a:gdLst>
                    <a:gd name="txL" fmla="*/ 0 w 282"/>
                    <a:gd name="txT" fmla="*/ 0 h 253"/>
                    <a:gd name="txR" fmla="*/ 282 w 282"/>
                    <a:gd name="txB" fmla="*/ 253 h 2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57" name="Freeform 761"/>
                <p:cNvSpPr/>
                <p:nvPr/>
              </p:nvSpPr>
              <p:spPr>
                <a:xfrm>
                  <a:off x="5030" y="2680"/>
                  <a:ext cx="40" cy="54"/>
                </a:xfrm>
                <a:custGeom>
                  <a:avLst/>
                  <a:gdLst>
                    <a:gd name="txL" fmla="*/ 0 w 115"/>
                    <a:gd name="txT" fmla="*/ 0 h 236"/>
                    <a:gd name="txR" fmla="*/ 115 w 115"/>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sp>
              <p:nvSpPr>
                <p:cNvPr id="226558" name="Freeform 762"/>
                <p:cNvSpPr/>
                <p:nvPr/>
              </p:nvSpPr>
              <p:spPr>
                <a:xfrm>
                  <a:off x="5311" y="2643"/>
                  <a:ext cx="87" cy="73"/>
                </a:xfrm>
                <a:custGeom>
                  <a:avLst/>
                  <a:gdLst>
                    <a:gd name="txL" fmla="*/ 0 w 245"/>
                    <a:gd name="txT" fmla="*/ 0 h 310"/>
                    <a:gd name="txR" fmla="*/ 245 w 245"/>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p>
                  <a:endParaRPr lang="zh-CN" altLang="en-US"/>
                </a:p>
              </p:txBody>
            </p:sp>
          </p:grpSp>
          <p:pic>
            <p:nvPicPr>
              <p:cNvPr id="226546" name="Picture 763" descr="access_point_stylized_gray_small"/>
              <p:cNvPicPr>
                <a:picLocks noChangeAspect="1"/>
              </p:cNvPicPr>
              <p:nvPr/>
            </p:nvPicPr>
            <p:blipFill>
              <a:blip r:embed="rId4"/>
              <a:stretch>
                <a:fillRect/>
              </a:stretch>
            </p:blipFill>
            <p:spPr>
              <a:xfrm>
                <a:off x="5072" y="3642"/>
                <a:ext cx="430" cy="349"/>
              </a:xfrm>
              <a:prstGeom prst="rect">
                <a:avLst/>
              </a:prstGeom>
              <a:noFill/>
              <a:ln w="9525">
                <a:noFill/>
              </a:ln>
            </p:spPr>
          </p:pic>
        </p:grpSp>
        <p:sp>
          <p:nvSpPr>
            <p:cNvPr id="226363" name="Line 764"/>
            <p:cNvSpPr/>
            <p:nvPr/>
          </p:nvSpPr>
          <p:spPr>
            <a:xfrm rot="5400000" flipV="1">
              <a:off x="5034" y="3427"/>
              <a:ext cx="2" cy="54"/>
            </a:xfrm>
            <a:prstGeom prst="line">
              <a:avLst/>
            </a:prstGeom>
            <a:ln w="12700" cap="flat" cmpd="sng">
              <a:solidFill>
                <a:schemeClr val="bg2"/>
              </a:solidFill>
              <a:prstDash val="solid"/>
              <a:headEnd type="none" w="med" len="med"/>
              <a:tailEnd type="none" w="med" len="med"/>
            </a:ln>
          </p:spPr>
        </p:sp>
        <p:grpSp>
          <p:nvGrpSpPr>
            <p:cNvPr id="226364" name="Group 765"/>
            <p:cNvGrpSpPr/>
            <p:nvPr/>
          </p:nvGrpSpPr>
          <p:grpSpPr>
            <a:xfrm flipH="1">
              <a:off x="3638" y="2856"/>
              <a:ext cx="261" cy="235"/>
              <a:chOff x="2839" y="3501"/>
              <a:chExt cx="755" cy="803"/>
            </a:xfrm>
          </p:grpSpPr>
          <p:pic>
            <p:nvPicPr>
              <p:cNvPr id="226543" name="Picture 76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26544" name="Freeform 76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6365" name="Group 768"/>
            <p:cNvGrpSpPr/>
            <p:nvPr/>
          </p:nvGrpSpPr>
          <p:grpSpPr>
            <a:xfrm flipH="1">
              <a:off x="3438" y="3121"/>
              <a:ext cx="304" cy="256"/>
              <a:chOff x="2839" y="3501"/>
              <a:chExt cx="755" cy="803"/>
            </a:xfrm>
          </p:grpSpPr>
          <p:pic>
            <p:nvPicPr>
              <p:cNvPr id="226541" name="Picture 769" descr="desktop_computer_stylized_medium"/>
              <p:cNvPicPr>
                <a:picLocks noChangeAspect="1"/>
              </p:cNvPicPr>
              <p:nvPr/>
            </p:nvPicPr>
            <p:blipFill>
              <a:blip r:embed="rId6"/>
              <a:stretch>
                <a:fillRect/>
              </a:stretch>
            </p:blipFill>
            <p:spPr>
              <a:xfrm>
                <a:off x="2839" y="3501"/>
                <a:ext cx="755" cy="803"/>
              </a:xfrm>
              <a:prstGeom prst="rect">
                <a:avLst/>
              </a:prstGeom>
              <a:noFill/>
              <a:ln w="9525">
                <a:noFill/>
              </a:ln>
            </p:spPr>
          </p:pic>
          <p:sp>
            <p:nvSpPr>
              <p:cNvPr id="226542" name="Freeform 77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6366" name="Group 771"/>
            <p:cNvGrpSpPr/>
            <p:nvPr/>
          </p:nvGrpSpPr>
          <p:grpSpPr>
            <a:xfrm flipH="1">
              <a:off x="3739" y="3311"/>
              <a:ext cx="269" cy="220"/>
              <a:chOff x="2839" y="3501"/>
              <a:chExt cx="755" cy="803"/>
            </a:xfrm>
          </p:grpSpPr>
          <p:pic>
            <p:nvPicPr>
              <p:cNvPr id="226539" name="Picture 772"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26540" name="Freeform 773"/>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6367" name="Group 774"/>
            <p:cNvGrpSpPr/>
            <p:nvPr/>
          </p:nvGrpSpPr>
          <p:grpSpPr>
            <a:xfrm>
              <a:off x="4126" y="3300"/>
              <a:ext cx="269" cy="221"/>
              <a:chOff x="2839" y="3501"/>
              <a:chExt cx="755" cy="803"/>
            </a:xfrm>
          </p:grpSpPr>
          <p:pic>
            <p:nvPicPr>
              <p:cNvPr id="226537" name="Picture 775"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26538" name="Freeform 776"/>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pic>
          <p:nvPicPr>
            <p:cNvPr id="226368" name="Picture 777" descr="car_icon_small"/>
            <p:cNvPicPr>
              <a:picLocks noChangeAspect="1"/>
            </p:cNvPicPr>
            <p:nvPr/>
          </p:nvPicPr>
          <p:blipFill>
            <a:blip r:embed="rId8"/>
            <a:stretch>
              <a:fillRect/>
            </a:stretch>
          </p:blipFill>
          <p:spPr>
            <a:xfrm>
              <a:off x="3995" y="1084"/>
              <a:ext cx="535" cy="106"/>
            </a:xfrm>
            <a:prstGeom prst="rect">
              <a:avLst/>
            </a:prstGeom>
            <a:noFill/>
            <a:ln w="9525">
              <a:noFill/>
            </a:ln>
          </p:spPr>
        </p:pic>
        <p:grpSp>
          <p:nvGrpSpPr>
            <p:cNvPr id="226369" name="Group 778"/>
            <p:cNvGrpSpPr/>
            <p:nvPr/>
          </p:nvGrpSpPr>
          <p:grpSpPr>
            <a:xfrm>
              <a:off x="3536" y="974"/>
              <a:ext cx="262" cy="243"/>
              <a:chOff x="2751" y="1851"/>
              <a:chExt cx="462" cy="478"/>
            </a:xfrm>
          </p:grpSpPr>
          <p:pic>
            <p:nvPicPr>
              <p:cNvPr id="226535" name="Picture 779" descr="iphone_stylized_small"/>
              <p:cNvPicPr>
                <a:picLocks noChangeAspect="1"/>
              </p:cNvPicPr>
              <p:nvPr/>
            </p:nvPicPr>
            <p:blipFill>
              <a:blip r:embed="rId9"/>
              <a:stretch>
                <a:fillRect/>
              </a:stretch>
            </p:blipFill>
            <p:spPr>
              <a:xfrm>
                <a:off x="2928" y="1922"/>
                <a:ext cx="152" cy="407"/>
              </a:xfrm>
              <a:prstGeom prst="rect">
                <a:avLst/>
              </a:prstGeom>
              <a:noFill/>
              <a:ln w="9525">
                <a:noFill/>
              </a:ln>
            </p:spPr>
          </p:pic>
          <p:pic>
            <p:nvPicPr>
              <p:cNvPr id="226536" name="Picture 780" descr="antenna_radiation_stylized"/>
              <p:cNvPicPr>
                <a:picLocks noChangeAspect="1"/>
              </p:cNvPicPr>
              <p:nvPr/>
            </p:nvPicPr>
            <p:blipFill>
              <a:blip r:embed="rId10"/>
              <a:stretch>
                <a:fillRect/>
              </a:stretch>
            </p:blipFill>
            <p:spPr>
              <a:xfrm>
                <a:off x="2751" y="1851"/>
                <a:ext cx="462" cy="110"/>
              </a:xfrm>
              <a:prstGeom prst="rect">
                <a:avLst/>
              </a:prstGeom>
              <a:noFill/>
              <a:ln w="9525">
                <a:noFill/>
              </a:ln>
            </p:spPr>
          </p:pic>
        </p:grpSp>
        <p:grpSp>
          <p:nvGrpSpPr>
            <p:cNvPr id="226370" name="Group 781"/>
            <p:cNvGrpSpPr/>
            <p:nvPr/>
          </p:nvGrpSpPr>
          <p:grpSpPr>
            <a:xfrm>
              <a:off x="5191" y="3151"/>
              <a:ext cx="143" cy="303"/>
              <a:chOff x="4140" y="429"/>
              <a:chExt cx="1425" cy="2396"/>
            </a:xfrm>
          </p:grpSpPr>
          <p:sp>
            <p:nvSpPr>
              <p:cNvPr id="226503" name="Freeform 782"/>
              <p:cNvSpPr/>
              <p:nvPr/>
            </p:nvSpPr>
            <p:spPr>
              <a:xfrm>
                <a:off x="5268" y="433"/>
                <a:ext cx="283" cy="2286"/>
              </a:xfrm>
              <a:custGeom>
                <a:avLst/>
                <a:gdLst>
                  <a:gd name="txL" fmla="*/ 0 w 354"/>
                  <a:gd name="txT" fmla="*/ 0 h 2742"/>
                  <a:gd name="txR" fmla="*/ 354 w 354"/>
                  <a:gd name="txB" fmla="*/ 2742 h 2742"/>
                </a:gdLst>
                <a:ahLst/>
                <a:cxnLst>
                  <a:cxn ang="0">
                    <a:pos x="3" y="0"/>
                  </a:cxn>
                  <a:cxn ang="0">
                    <a:pos x="15" y="27"/>
                  </a:cxn>
                  <a:cxn ang="0">
                    <a:pos x="15" y="205"/>
                  </a:cxn>
                  <a:cxn ang="0">
                    <a:pos x="0" y="215"/>
                  </a:cxn>
                  <a:cxn ang="0">
                    <a:pos x="3"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226504" name="Rectangle 78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05" name="Freeform 784"/>
              <p:cNvSpPr/>
              <p:nvPr/>
            </p:nvSpPr>
            <p:spPr>
              <a:xfrm>
                <a:off x="5321" y="570"/>
                <a:ext cx="169" cy="2115"/>
              </a:xfrm>
              <a:custGeom>
                <a:avLst/>
                <a:gdLst>
                  <a:gd name="txL" fmla="*/ 0 w 211"/>
                  <a:gd name="txT" fmla="*/ 0 h 2537"/>
                  <a:gd name="txR" fmla="*/ 211 w 211"/>
                  <a:gd name="txB" fmla="*/ 2537 h 2537"/>
                </a:gdLst>
                <a:ahLst/>
                <a:cxnLst>
                  <a:cxn ang="0">
                    <a:pos x="2" y="0"/>
                  </a:cxn>
                  <a:cxn ang="0">
                    <a:pos x="9" y="18"/>
                  </a:cxn>
                  <a:cxn ang="0">
                    <a:pos x="2" y="196"/>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226506" name="Freeform 785"/>
              <p:cNvSpPr/>
              <p:nvPr/>
            </p:nvSpPr>
            <p:spPr>
              <a:xfrm>
                <a:off x="5284" y="1640"/>
                <a:ext cx="263" cy="189"/>
              </a:xfrm>
              <a:custGeom>
                <a:avLst/>
                <a:gdLst>
                  <a:gd name="txL" fmla="*/ 0 w 328"/>
                  <a:gd name="txT" fmla="*/ 0 h 226"/>
                  <a:gd name="txR" fmla="*/ 328 w 328"/>
                  <a:gd name="txB" fmla="*/ 226 h 226"/>
                </a:gdLst>
                <a:ahLst/>
                <a:cxnLst>
                  <a:cxn ang="0">
                    <a:pos x="2" y="0"/>
                  </a:cxn>
                  <a:cxn ang="0">
                    <a:pos x="14" y="11"/>
                  </a:cxn>
                  <a:cxn ang="0">
                    <a:pos x="14" y="19"/>
                  </a:cxn>
                  <a:cxn ang="0">
                    <a:pos x="0" y="8"/>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507" name="Rectangle 78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508" name="Group 787"/>
              <p:cNvGrpSpPr/>
              <p:nvPr/>
            </p:nvGrpSpPr>
            <p:grpSpPr>
              <a:xfrm>
                <a:off x="4749" y="668"/>
                <a:ext cx="581" cy="145"/>
                <a:chOff x="614" y="2568"/>
                <a:chExt cx="725" cy="139"/>
              </a:xfrm>
            </p:grpSpPr>
            <p:sp>
              <p:nvSpPr>
                <p:cNvPr id="226533" name="AutoShape 78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34" name="AutoShape 78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509" name="Rectangle 79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510" name="Group 791"/>
              <p:cNvGrpSpPr/>
              <p:nvPr/>
            </p:nvGrpSpPr>
            <p:grpSpPr>
              <a:xfrm>
                <a:off x="4747" y="994"/>
                <a:ext cx="581" cy="134"/>
                <a:chOff x="614" y="2568"/>
                <a:chExt cx="725" cy="139"/>
              </a:xfrm>
            </p:grpSpPr>
            <p:sp>
              <p:nvSpPr>
                <p:cNvPr id="226531" name="AutoShape 79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32" name="AutoShape 79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511" name="Rectangle 79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12" name="Rectangle 79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513" name="Group 796"/>
              <p:cNvGrpSpPr/>
              <p:nvPr/>
            </p:nvGrpSpPr>
            <p:grpSpPr>
              <a:xfrm>
                <a:off x="4735" y="1627"/>
                <a:ext cx="582" cy="151"/>
                <a:chOff x="614" y="2568"/>
                <a:chExt cx="725" cy="139"/>
              </a:xfrm>
            </p:grpSpPr>
            <p:sp>
              <p:nvSpPr>
                <p:cNvPr id="226529" name="AutoShape 79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30" name="AutoShape 79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514" name="Freeform 799"/>
              <p:cNvSpPr/>
              <p:nvPr/>
            </p:nvSpPr>
            <p:spPr>
              <a:xfrm>
                <a:off x="5288" y="1354"/>
                <a:ext cx="263" cy="188"/>
              </a:xfrm>
              <a:custGeom>
                <a:avLst/>
                <a:gdLst>
                  <a:gd name="txL" fmla="*/ 0 w 328"/>
                  <a:gd name="txT" fmla="*/ 0 h 226"/>
                  <a:gd name="txR" fmla="*/ 328 w 328"/>
                  <a:gd name="txB" fmla="*/ 226 h 226"/>
                </a:gdLst>
                <a:ahLst/>
                <a:cxnLst>
                  <a:cxn ang="0">
                    <a:pos x="2" y="0"/>
                  </a:cxn>
                  <a:cxn ang="0">
                    <a:pos x="14" y="10"/>
                  </a:cxn>
                  <a:cxn ang="0">
                    <a:pos x="14" y="17"/>
                  </a:cxn>
                  <a:cxn ang="0">
                    <a:pos x="0" y="7"/>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226515" name="Group 800"/>
              <p:cNvGrpSpPr/>
              <p:nvPr/>
            </p:nvGrpSpPr>
            <p:grpSpPr>
              <a:xfrm>
                <a:off x="4739" y="1327"/>
                <a:ext cx="582" cy="139"/>
                <a:chOff x="614" y="2568"/>
                <a:chExt cx="725" cy="139"/>
              </a:xfrm>
            </p:grpSpPr>
            <p:sp>
              <p:nvSpPr>
                <p:cNvPr id="226527" name="AutoShape 80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8" name="AutoShape 80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516" name="Rectangle 80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17" name="Freeform 804"/>
              <p:cNvSpPr/>
              <p:nvPr/>
            </p:nvSpPr>
            <p:spPr>
              <a:xfrm>
                <a:off x="5312" y="1007"/>
                <a:ext cx="237" cy="213"/>
              </a:xfrm>
              <a:custGeom>
                <a:avLst/>
                <a:gdLst>
                  <a:gd name="txL" fmla="*/ 0 w 296"/>
                  <a:gd name="txT" fmla="*/ 0 h 256"/>
                  <a:gd name="txR" fmla="*/ 296 w 296"/>
                  <a:gd name="txB" fmla="*/ 256 h 256"/>
                </a:gdLst>
                <a:ahLst/>
                <a:cxnLst>
                  <a:cxn ang="0">
                    <a:pos x="2" y="0"/>
                  </a:cxn>
                  <a:cxn ang="0">
                    <a:pos x="14" y="10"/>
                  </a:cxn>
                  <a:cxn ang="0">
                    <a:pos x="14" y="19"/>
                  </a:cxn>
                  <a:cxn ang="0">
                    <a:pos x="0" y="7"/>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518" name="Freeform 805"/>
              <p:cNvSpPr/>
              <p:nvPr/>
            </p:nvSpPr>
            <p:spPr>
              <a:xfrm>
                <a:off x="5315" y="680"/>
                <a:ext cx="244" cy="240"/>
              </a:xfrm>
              <a:custGeom>
                <a:avLst/>
                <a:gdLst>
                  <a:gd name="txL" fmla="*/ 0 w 304"/>
                  <a:gd name="txT" fmla="*/ 0 h 288"/>
                  <a:gd name="txR" fmla="*/ 304 w 304"/>
                  <a:gd name="txB" fmla="*/ 288 h 288"/>
                </a:gdLst>
                <a:ahLst/>
                <a:cxnLst>
                  <a:cxn ang="0">
                    <a:pos x="0" y="0"/>
                  </a:cxn>
                  <a:cxn ang="0">
                    <a:pos x="14" y="13"/>
                  </a:cxn>
                  <a:cxn ang="0">
                    <a:pos x="13" y="23"/>
                  </a:cxn>
                  <a:cxn ang="0">
                    <a:pos x="2" y="1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519" name="Oval 80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0" name="Freeform 807"/>
              <p:cNvSpPr/>
              <p:nvPr/>
            </p:nvSpPr>
            <p:spPr>
              <a:xfrm>
                <a:off x="5302" y="2614"/>
                <a:ext cx="245" cy="200"/>
              </a:xfrm>
              <a:custGeom>
                <a:avLst/>
                <a:gdLst>
                  <a:gd name="txL" fmla="*/ 0 w 306"/>
                  <a:gd name="txT" fmla="*/ 0 h 240"/>
                  <a:gd name="txR" fmla="*/ 306 w 306"/>
                  <a:gd name="txB" fmla="*/ 240 h 240"/>
                </a:gdLst>
                <a:ahLst/>
                <a:cxnLst>
                  <a:cxn ang="0">
                    <a:pos x="0" y="9"/>
                  </a:cxn>
                  <a:cxn ang="0">
                    <a:pos x="2" y="19"/>
                  </a:cxn>
                  <a:cxn ang="0">
                    <a:pos x="14" y="9"/>
                  </a:cxn>
                  <a:cxn ang="0">
                    <a:pos x="14" y="0"/>
                  </a:cxn>
                  <a:cxn ang="0">
                    <a:pos x="0" y="9"/>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226521" name="AutoShape 80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2" name="AutoShape 80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3" name="Oval 81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4" name="Oval 81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a typeface="Arial" panose="020B0604020202090204" pitchFamily="34" charset="0"/>
                </a:endParaRPr>
              </a:p>
            </p:txBody>
          </p:sp>
          <p:sp>
            <p:nvSpPr>
              <p:cNvPr id="226525" name="Oval 81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26" name="Rectangle 81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grpSp>
          <p:nvGrpSpPr>
            <p:cNvPr id="226371" name="Group 814"/>
            <p:cNvGrpSpPr/>
            <p:nvPr/>
          </p:nvGrpSpPr>
          <p:grpSpPr>
            <a:xfrm>
              <a:off x="4992" y="3341"/>
              <a:ext cx="143" cy="303"/>
              <a:chOff x="4140" y="429"/>
              <a:chExt cx="1425" cy="2396"/>
            </a:xfrm>
          </p:grpSpPr>
          <p:sp>
            <p:nvSpPr>
              <p:cNvPr id="226471" name="Freeform 815"/>
              <p:cNvSpPr/>
              <p:nvPr/>
            </p:nvSpPr>
            <p:spPr>
              <a:xfrm>
                <a:off x="5268" y="433"/>
                <a:ext cx="283" cy="2286"/>
              </a:xfrm>
              <a:custGeom>
                <a:avLst/>
                <a:gdLst>
                  <a:gd name="txL" fmla="*/ 0 w 354"/>
                  <a:gd name="txT" fmla="*/ 0 h 2742"/>
                  <a:gd name="txR" fmla="*/ 354 w 354"/>
                  <a:gd name="txB" fmla="*/ 2742 h 2742"/>
                </a:gdLst>
                <a:ahLst/>
                <a:cxnLst>
                  <a:cxn ang="0">
                    <a:pos x="3" y="0"/>
                  </a:cxn>
                  <a:cxn ang="0">
                    <a:pos x="15" y="27"/>
                  </a:cxn>
                  <a:cxn ang="0">
                    <a:pos x="15" y="205"/>
                  </a:cxn>
                  <a:cxn ang="0">
                    <a:pos x="0" y="215"/>
                  </a:cxn>
                  <a:cxn ang="0">
                    <a:pos x="3"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226472" name="Rectangle 816"/>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73" name="Freeform 817"/>
              <p:cNvSpPr/>
              <p:nvPr/>
            </p:nvSpPr>
            <p:spPr>
              <a:xfrm>
                <a:off x="5321" y="570"/>
                <a:ext cx="169" cy="2115"/>
              </a:xfrm>
              <a:custGeom>
                <a:avLst/>
                <a:gdLst>
                  <a:gd name="txL" fmla="*/ 0 w 211"/>
                  <a:gd name="txT" fmla="*/ 0 h 2537"/>
                  <a:gd name="txR" fmla="*/ 211 w 211"/>
                  <a:gd name="txB" fmla="*/ 2537 h 2537"/>
                </a:gdLst>
                <a:ahLst/>
                <a:cxnLst>
                  <a:cxn ang="0">
                    <a:pos x="2" y="0"/>
                  </a:cxn>
                  <a:cxn ang="0">
                    <a:pos x="9" y="18"/>
                  </a:cxn>
                  <a:cxn ang="0">
                    <a:pos x="2" y="196"/>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226474" name="Freeform 818"/>
              <p:cNvSpPr/>
              <p:nvPr/>
            </p:nvSpPr>
            <p:spPr>
              <a:xfrm>
                <a:off x="5284" y="1640"/>
                <a:ext cx="263" cy="189"/>
              </a:xfrm>
              <a:custGeom>
                <a:avLst/>
                <a:gdLst>
                  <a:gd name="txL" fmla="*/ 0 w 328"/>
                  <a:gd name="txT" fmla="*/ 0 h 226"/>
                  <a:gd name="txR" fmla="*/ 328 w 328"/>
                  <a:gd name="txB" fmla="*/ 226 h 226"/>
                </a:gdLst>
                <a:ahLst/>
                <a:cxnLst>
                  <a:cxn ang="0">
                    <a:pos x="2" y="0"/>
                  </a:cxn>
                  <a:cxn ang="0">
                    <a:pos x="14" y="11"/>
                  </a:cxn>
                  <a:cxn ang="0">
                    <a:pos x="14" y="19"/>
                  </a:cxn>
                  <a:cxn ang="0">
                    <a:pos x="0" y="8"/>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475" name="Rectangle 819"/>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476" name="Group 820"/>
              <p:cNvGrpSpPr/>
              <p:nvPr/>
            </p:nvGrpSpPr>
            <p:grpSpPr>
              <a:xfrm>
                <a:off x="4749" y="668"/>
                <a:ext cx="581" cy="145"/>
                <a:chOff x="614" y="2568"/>
                <a:chExt cx="725" cy="139"/>
              </a:xfrm>
            </p:grpSpPr>
            <p:sp>
              <p:nvSpPr>
                <p:cNvPr id="226501" name="AutoShape 821"/>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02" name="AutoShape 822"/>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477" name="Rectangle 823"/>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478" name="Group 824"/>
              <p:cNvGrpSpPr/>
              <p:nvPr/>
            </p:nvGrpSpPr>
            <p:grpSpPr>
              <a:xfrm>
                <a:off x="4747" y="994"/>
                <a:ext cx="581" cy="134"/>
                <a:chOff x="614" y="2568"/>
                <a:chExt cx="725" cy="139"/>
              </a:xfrm>
            </p:grpSpPr>
            <p:sp>
              <p:nvSpPr>
                <p:cNvPr id="226499" name="AutoShape 825"/>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500" name="AutoShape 826"/>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479" name="Rectangle 827"/>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80" name="Rectangle 828"/>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6481" name="Group 829"/>
              <p:cNvGrpSpPr/>
              <p:nvPr/>
            </p:nvGrpSpPr>
            <p:grpSpPr>
              <a:xfrm>
                <a:off x="4735" y="1627"/>
                <a:ext cx="582" cy="151"/>
                <a:chOff x="614" y="2568"/>
                <a:chExt cx="725" cy="139"/>
              </a:xfrm>
            </p:grpSpPr>
            <p:sp>
              <p:nvSpPr>
                <p:cNvPr id="226497" name="AutoShape 830"/>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8" name="AutoShape 831"/>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482" name="Freeform 832"/>
              <p:cNvSpPr/>
              <p:nvPr/>
            </p:nvSpPr>
            <p:spPr>
              <a:xfrm>
                <a:off x="5288" y="1354"/>
                <a:ext cx="263" cy="188"/>
              </a:xfrm>
              <a:custGeom>
                <a:avLst/>
                <a:gdLst>
                  <a:gd name="txL" fmla="*/ 0 w 328"/>
                  <a:gd name="txT" fmla="*/ 0 h 226"/>
                  <a:gd name="txR" fmla="*/ 328 w 328"/>
                  <a:gd name="txB" fmla="*/ 226 h 226"/>
                </a:gdLst>
                <a:ahLst/>
                <a:cxnLst>
                  <a:cxn ang="0">
                    <a:pos x="2" y="0"/>
                  </a:cxn>
                  <a:cxn ang="0">
                    <a:pos x="14" y="10"/>
                  </a:cxn>
                  <a:cxn ang="0">
                    <a:pos x="14" y="17"/>
                  </a:cxn>
                  <a:cxn ang="0">
                    <a:pos x="0" y="7"/>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226483" name="Group 833"/>
              <p:cNvGrpSpPr/>
              <p:nvPr/>
            </p:nvGrpSpPr>
            <p:grpSpPr>
              <a:xfrm>
                <a:off x="4739" y="1327"/>
                <a:ext cx="582" cy="139"/>
                <a:chOff x="614" y="2568"/>
                <a:chExt cx="725" cy="139"/>
              </a:xfrm>
            </p:grpSpPr>
            <p:sp>
              <p:nvSpPr>
                <p:cNvPr id="226495" name="AutoShape 834"/>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6" name="AutoShape 835"/>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6484" name="Rectangle 836"/>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85" name="Freeform 837"/>
              <p:cNvSpPr/>
              <p:nvPr/>
            </p:nvSpPr>
            <p:spPr>
              <a:xfrm>
                <a:off x="5312" y="1007"/>
                <a:ext cx="237" cy="213"/>
              </a:xfrm>
              <a:custGeom>
                <a:avLst/>
                <a:gdLst>
                  <a:gd name="txL" fmla="*/ 0 w 296"/>
                  <a:gd name="txT" fmla="*/ 0 h 256"/>
                  <a:gd name="txR" fmla="*/ 296 w 296"/>
                  <a:gd name="txB" fmla="*/ 256 h 256"/>
                </a:gdLst>
                <a:ahLst/>
                <a:cxnLst>
                  <a:cxn ang="0">
                    <a:pos x="2" y="0"/>
                  </a:cxn>
                  <a:cxn ang="0">
                    <a:pos x="14" y="10"/>
                  </a:cxn>
                  <a:cxn ang="0">
                    <a:pos x="14" y="19"/>
                  </a:cxn>
                  <a:cxn ang="0">
                    <a:pos x="0" y="7"/>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486" name="Freeform 838"/>
              <p:cNvSpPr/>
              <p:nvPr/>
            </p:nvSpPr>
            <p:spPr>
              <a:xfrm>
                <a:off x="5315" y="680"/>
                <a:ext cx="244" cy="240"/>
              </a:xfrm>
              <a:custGeom>
                <a:avLst/>
                <a:gdLst>
                  <a:gd name="txL" fmla="*/ 0 w 304"/>
                  <a:gd name="txT" fmla="*/ 0 h 288"/>
                  <a:gd name="txR" fmla="*/ 304 w 304"/>
                  <a:gd name="txB" fmla="*/ 288 h 288"/>
                </a:gdLst>
                <a:ahLst/>
                <a:cxnLst>
                  <a:cxn ang="0">
                    <a:pos x="0" y="0"/>
                  </a:cxn>
                  <a:cxn ang="0">
                    <a:pos x="14" y="13"/>
                  </a:cxn>
                  <a:cxn ang="0">
                    <a:pos x="13" y="23"/>
                  </a:cxn>
                  <a:cxn ang="0">
                    <a:pos x="2" y="1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6487" name="Oval 839"/>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88" name="Freeform 840"/>
              <p:cNvSpPr/>
              <p:nvPr/>
            </p:nvSpPr>
            <p:spPr>
              <a:xfrm>
                <a:off x="5302" y="2614"/>
                <a:ext cx="245" cy="200"/>
              </a:xfrm>
              <a:custGeom>
                <a:avLst/>
                <a:gdLst>
                  <a:gd name="txL" fmla="*/ 0 w 306"/>
                  <a:gd name="txT" fmla="*/ 0 h 240"/>
                  <a:gd name="txR" fmla="*/ 306 w 306"/>
                  <a:gd name="txB" fmla="*/ 240 h 240"/>
                </a:gdLst>
                <a:ahLst/>
                <a:cxnLst>
                  <a:cxn ang="0">
                    <a:pos x="0" y="9"/>
                  </a:cxn>
                  <a:cxn ang="0">
                    <a:pos x="2" y="19"/>
                  </a:cxn>
                  <a:cxn ang="0">
                    <a:pos x="14" y="9"/>
                  </a:cxn>
                  <a:cxn ang="0">
                    <a:pos x="14" y="0"/>
                  </a:cxn>
                  <a:cxn ang="0">
                    <a:pos x="0" y="9"/>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226489" name="AutoShape 841"/>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0" name="AutoShape 842"/>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1" name="Oval 843"/>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2" name="Oval 844"/>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a typeface="Arial" panose="020B0604020202090204" pitchFamily="34" charset="0"/>
                </a:endParaRPr>
              </a:p>
            </p:txBody>
          </p:sp>
          <p:sp>
            <p:nvSpPr>
              <p:cNvPr id="226493" name="Oval 845"/>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6494" name="Rectangle 846"/>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grpSp>
          <p:nvGrpSpPr>
            <p:cNvPr id="226372" name="Group 847"/>
            <p:cNvGrpSpPr/>
            <p:nvPr/>
          </p:nvGrpSpPr>
          <p:grpSpPr>
            <a:xfrm>
              <a:off x="3340" y="1287"/>
              <a:ext cx="337" cy="257"/>
              <a:chOff x="877" y="1008"/>
              <a:chExt cx="2747" cy="2591"/>
            </a:xfrm>
          </p:grpSpPr>
          <p:pic>
            <p:nvPicPr>
              <p:cNvPr id="226448" name="Picture 848" descr="antenna_stylized"/>
              <p:cNvPicPr>
                <a:picLocks noChangeAspect="1"/>
              </p:cNvPicPr>
              <p:nvPr/>
            </p:nvPicPr>
            <p:blipFill>
              <a:blip r:embed="rId11"/>
              <a:stretch>
                <a:fillRect/>
              </a:stretch>
            </p:blipFill>
            <p:spPr>
              <a:xfrm>
                <a:off x="877" y="1008"/>
                <a:ext cx="2725" cy="1421"/>
              </a:xfrm>
              <a:prstGeom prst="rect">
                <a:avLst/>
              </a:prstGeom>
              <a:noFill/>
              <a:ln w="9525">
                <a:noFill/>
              </a:ln>
            </p:spPr>
          </p:pic>
          <p:pic>
            <p:nvPicPr>
              <p:cNvPr id="226449" name="Picture 849" descr="laptop_keyboard"/>
              <p:cNvPicPr>
                <a:picLocks noChangeAspect="1"/>
              </p:cNvPicPr>
              <p:nvPr/>
            </p:nvPicPr>
            <p:blipFill>
              <a:blip r:embed="rId12"/>
              <a:stretch>
                <a:fillRect/>
              </a:stretch>
            </p:blipFill>
            <p:spPr>
              <a:xfrm rot="109064" flipH="1">
                <a:off x="1009" y="2586"/>
                <a:ext cx="2245" cy="1013"/>
              </a:xfrm>
              <a:prstGeom prst="rect">
                <a:avLst/>
              </a:prstGeom>
              <a:noFill/>
              <a:ln w="9525">
                <a:noFill/>
              </a:ln>
            </p:spPr>
          </p:pic>
          <p:sp>
            <p:nvSpPr>
              <p:cNvPr id="226450" name="Freeform 850"/>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2" y="1"/>
                  </a:cxn>
                  <a:cxn ang="0">
                    <a:pos x="2"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pic>
            <p:nvPicPr>
              <p:cNvPr id="226451" name="Picture 851" descr="screen"/>
              <p:cNvPicPr>
                <a:picLocks noChangeAspect="1"/>
              </p:cNvPicPr>
              <p:nvPr/>
            </p:nvPicPr>
            <p:blipFill>
              <a:blip r:embed="rId13"/>
              <a:stretch>
                <a:fillRect/>
              </a:stretch>
            </p:blipFill>
            <p:spPr>
              <a:xfrm>
                <a:off x="1842" y="1637"/>
                <a:ext cx="1642" cy="1203"/>
              </a:xfrm>
              <a:prstGeom prst="rect">
                <a:avLst/>
              </a:prstGeom>
              <a:noFill/>
              <a:ln w="9525">
                <a:noFill/>
              </a:ln>
            </p:spPr>
          </p:pic>
          <p:sp>
            <p:nvSpPr>
              <p:cNvPr id="226452" name="Freeform 852"/>
              <p:cNvSpPr/>
              <p:nvPr/>
            </p:nvSpPr>
            <p:spPr>
              <a:xfrm>
                <a:off x="2082" y="1564"/>
                <a:ext cx="1531" cy="246"/>
              </a:xfrm>
              <a:custGeom>
                <a:avLst/>
                <a:gdLst>
                  <a:gd name="txL" fmla="*/ 0 w 2528"/>
                  <a:gd name="txT" fmla="*/ 0 h 455"/>
                  <a:gd name="txR" fmla="*/ 2528 w 2528"/>
                  <a:gd name="txB" fmla="*/ 455 h 455"/>
                </a:gdLst>
                <a:ahLst/>
                <a:cxnLst>
                  <a:cxn ang="0">
                    <a:pos x="1" y="0"/>
                  </a:cxn>
                  <a:cxn ang="0">
                    <a:pos x="2" y="1"/>
                  </a:cxn>
                  <a:cxn ang="0">
                    <a:pos x="2"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p>
                <a:endParaRPr lang="zh-CN" altLang="en-US"/>
              </a:p>
            </p:txBody>
          </p:sp>
          <p:sp>
            <p:nvSpPr>
              <p:cNvPr id="226453" name="Freeform 853"/>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p>
                <a:endParaRPr lang="zh-CN" altLang="en-US"/>
              </a:p>
            </p:txBody>
          </p:sp>
          <p:sp>
            <p:nvSpPr>
              <p:cNvPr id="226454" name="Freeform 854"/>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p>
                <a:endParaRPr lang="zh-CN" altLang="en-US"/>
              </a:p>
            </p:txBody>
          </p:sp>
          <p:sp>
            <p:nvSpPr>
              <p:cNvPr id="226455" name="Freeform 855"/>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2" y="1"/>
                  </a:cxn>
                  <a:cxn ang="0">
                    <a:pos x="2"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p>
                <a:endParaRPr lang="zh-CN" altLang="en-US"/>
              </a:p>
            </p:txBody>
          </p:sp>
          <p:sp>
            <p:nvSpPr>
              <p:cNvPr id="226456" name="Freeform 856"/>
              <p:cNvSpPr/>
              <p:nvPr/>
            </p:nvSpPr>
            <p:spPr>
              <a:xfrm>
                <a:off x="3195" y="1755"/>
                <a:ext cx="429" cy="1187"/>
              </a:xfrm>
              <a:custGeom>
                <a:avLst/>
                <a:gdLst>
                  <a:gd name="txL" fmla="*/ 0 w 637"/>
                  <a:gd name="txT" fmla="*/ 0 h 1659"/>
                  <a:gd name="txR" fmla="*/ 637 w 637"/>
                  <a:gd name="txB" fmla="*/ 1659 h 1659"/>
                </a:gdLst>
                <a:ahLst/>
                <a:cxnLst>
                  <a:cxn ang="0">
                    <a:pos x="2" y="0"/>
                  </a:cxn>
                  <a:cxn ang="0">
                    <a:pos x="2" y="0"/>
                  </a:cxn>
                  <a:cxn ang="0">
                    <a:pos x="1" y="15"/>
                  </a:cxn>
                  <a:cxn ang="0">
                    <a:pos x="0" y="15"/>
                  </a:cxn>
                  <a:cxn ang="0">
                    <a:pos x="2"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p>
                <a:endParaRPr lang="zh-CN" altLang="en-US"/>
              </a:p>
            </p:txBody>
          </p:sp>
          <p:sp>
            <p:nvSpPr>
              <p:cNvPr id="226457" name="Freeform 857"/>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9" y="5"/>
                  </a:cxn>
                  <a:cxn ang="0">
                    <a:pos x="9" y="4"/>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p>
                <a:endParaRPr lang="zh-CN" altLang="en-US"/>
              </a:p>
            </p:txBody>
          </p:sp>
          <p:grpSp>
            <p:nvGrpSpPr>
              <p:cNvPr id="226458" name="Group 858"/>
              <p:cNvGrpSpPr/>
              <p:nvPr/>
            </p:nvGrpSpPr>
            <p:grpSpPr>
              <a:xfrm>
                <a:off x="1709" y="3008"/>
                <a:ext cx="507" cy="234"/>
                <a:chOff x="1740" y="2642"/>
                <a:chExt cx="752" cy="327"/>
              </a:xfrm>
            </p:grpSpPr>
            <p:sp>
              <p:nvSpPr>
                <p:cNvPr id="226465" name="Freeform 859"/>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p>
                  <a:endParaRPr lang="zh-CN" altLang="en-US"/>
                </a:p>
              </p:txBody>
            </p:sp>
            <p:sp>
              <p:nvSpPr>
                <p:cNvPr id="226466" name="Freeform 860"/>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p>
                  <a:endParaRPr lang="zh-CN" altLang="en-US"/>
                </a:p>
              </p:txBody>
            </p:sp>
            <p:sp>
              <p:nvSpPr>
                <p:cNvPr id="226467" name="Freeform 861"/>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p>
                  <a:endParaRPr lang="zh-CN" altLang="en-US"/>
                </a:p>
              </p:txBody>
            </p:sp>
            <p:sp>
              <p:nvSpPr>
                <p:cNvPr id="226468" name="Freeform 862"/>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sp>
              <p:nvSpPr>
                <p:cNvPr id="226469" name="Freeform 863"/>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p>
                  <a:endParaRPr lang="zh-CN" altLang="en-US"/>
                </a:p>
              </p:txBody>
            </p:sp>
            <p:sp>
              <p:nvSpPr>
                <p:cNvPr id="226470" name="Freeform 864"/>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grpSp>
          <p:sp>
            <p:nvSpPr>
              <p:cNvPr id="226459" name="Freeform 865"/>
              <p:cNvSpPr/>
              <p:nvPr/>
            </p:nvSpPr>
            <p:spPr>
              <a:xfrm>
                <a:off x="2577" y="3043"/>
                <a:ext cx="614" cy="514"/>
              </a:xfrm>
              <a:custGeom>
                <a:avLst/>
                <a:gdLst>
                  <a:gd name="txL" fmla="*/ 0 w 990"/>
                  <a:gd name="txT" fmla="*/ 0 h 792"/>
                  <a:gd name="txR" fmla="*/ 990 w 990"/>
                  <a:gd name="txB" fmla="*/ 792 h 792"/>
                </a:gdLst>
                <a:ahLst/>
                <a:cxnLst>
                  <a:cxn ang="0">
                    <a:pos x="1" y="2"/>
                  </a:cxn>
                  <a:cxn ang="0">
                    <a:pos x="1" y="0"/>
                  </a:cxn>
                  <a:cxn ang="0">
                    <a:pos x="1" y="1"/>
                  </a:cxn>
                  <a:cxn ang="0">
                    <a:pos x="0" y="2"/>
                  </a:cxn>
                  <a:cxn ang="0">
                    <a:pos x="1" y="2"/>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p>
                <a:endParaRPr lang="zh-CN" altLang="en-US"/>
              </a:p>
            </p:txBody>
          </p:sp>
          <p:sp>
            <p:nvSpPr>
              <p:cNvPr id="226460" name="Freeform 866"/>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4" y="2"/>
                  </a:cxn>
                  <a:cxn ang="0">
                    <a:pos x="4" y="2"/>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61" name="Freeform 867"/>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p>
                <a:endParaRPr lang="zh-CN" altLang="en-US"/>
              </a:p>
            </p:txBody>
          </p:sp>
          <p:sp>
            <p:nvSpPr>
              <p:cNvPr id="226462" name="Freeform 868"/>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p>
                <a:endParaRPr lang="zh-CN" altLang="en-US"/>
              </a:p>
            </p:txBody>
          </p:sp>
          <p:sp>
            <p:nvSpPr>
              <p:cNvPr id="226463" name="Freeform 869"/>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64" name="Freeform 870"/>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2"/>
                  </a:cxn>
                  <a:cxn ang="0">
                    <a:pos x="0" y="2"/>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grpSp>
        <p:grpSp>
          <p:nvGrpSpPr>
            <p:cNvPr id="226373" name="Group 871"/>
            <p:cNvGrpSpPr/>
            <p:nvPr/>
          </p:nvGrpSpPr>
          <p:grpSpPr>
            <a:xfrm>
              <a:off x="4329" y="3456"/>
              <a:ext cx="299" cy="257"/>
              <a:chOff x="877" y="1008"/>
              <a:chExt cx="2747" cy="2591"/>
            </a:xfrm>
          </p:grpSpPr>
          <p:pic>
            <p:nvPicPr>
              <p:cNvPr id="226425" name="Picture 872" descr="antenna_stylized"/>
              <p:cNvPicPr>
                <a:picLocks noChangeAspect="1"/>
              </p:cNvPicPr>
              <p:nvPr/>
            </p:nvPicPr>
            <p:blipFill>
              <a:blip r:embed="rId14"/>
              <a:stretch>
                <a:fillRect/>
              </a:stretch>
            </p:blipFill>
            <p:spPr>
              <a:xfrm>
                <a:off x="877" y="1008"/>
                <a:ext cx="2725" cy="1421"/>
              </a:xfrm>
              <a:prstGeom prst="rect">
                <a:avLst/>
              </a:prstGeom>
              <a:noFill/>
              <a:ln w="9525">
                <a:noFill/>
              </a:ln>
            </p:spPr>
          </p:pic>
          <p:pic>
            <p:nvPicPr>
              <p:cNvPr id="226426" name="Picture 873" descr="laptop_keyboard"/>
              <p:cNvPicPr>
                <a:picLocks noChangeAspect="1"/>
              </p:cNvPicPr>
              <p:nvPr/>
            </p:nvPicPr>
            <p:blipFill>
              <a:blip r:embed="rId15"/>
              <a:stretch>
                <a:fillRect/>
              </a:stretch>
            </p:blipFill>
            <p:spPr>
              <a:xfrm rot="109064" flipH="1">
                <a:off x="1009" y="2586"/>
                <a:ext cx="2245" cy="1013"/>
              </a:xfrm>
              <a:prstGeom prst="rect">
                <a:avLst/>
              </a:prstGeom>
              <a:noFill/>
              <a:ln w="9525">
                <a:noFill/>
              </a:ln>
            </p:spPr>
          </p:pic>
          <p:sp>
            <p:nvSpPr>
              <p:cNvPr id="226427" name="Freeform 874"/>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2" y="1"/>
                  </a:cxn>
                  <a:cxn ang="0">
                    <a:pos x="2"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pic>
            <p:nvPicPr>
              <p:cNvPr id="226428" name="Picture 875" descr="screen"/>
              <p:cNvPicPr>
                <a:picLocks noChangeAspect="1"/>
              </p:cNvPicPr>
              <p:nvPr/>
            </p:nvPicPr>
            <p:blipFill>
              <a:blip r:embed="rId16"/>
              <a:stretch>
                <a:fillRect/>
              </a:stretch>
            </p:blipFill>
            <p:spPr>
              <a:xfrm>
                <a:off x="1842" y="1637"/>
                <a:ext cx="1642" cy="1203"/>
              </a:xfrm>
              <a:prstGeom prst="rect">
                <a:avLst/>
              </a:prstGeom>
              <a:noFill/>
              <a:ln w="9525">
                <a:noFill/>
              </a:ln>
            </p:spPr>
          </p:pic>
          <p:sp>
            <p:nvSpPr>
              <p:cNvPr id="226429" name="Freeform 876"/>
              <p:cNvSpPr/>
              <p:nvPr/>
            </p:nvSpPr>
            <p:spPr>
              <a:xfrm>
                <a:off x="2082" y="1564"/>
                <a:ext cx="1531" cy="246"/>
              </a:xfrm>
              <a:custGeom>
                <a:avLst/>
                <a:gdLst>
                  <a:gd name="txL" fmla="*/ 0 w 2528"/>
                  <a:gd name="txT" fmla="*/ 0 h 455"/>
                  <a:gd name="txR" fmla="*/ 2528 w 2528"/>
                  <a:gd name="txB" fmla="*/ 455 h 455"/>
                </a:gdLst>
                <a:ahLst/>
                <a:cxnLst>
                  <a:cxn ang="0">
                    <a:pos x="1" y="0"/>
                  </a:cxn>
                  <a:cxn ang="0">
                    <a:pos x="2" y="1"/>
                  </a:cxn>
                  <a:cxn ang="0">
                    <a:pos x="2"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p>
                <a:endParaRPr lang="zh-CN" altLang="en-US"/>
              </a:p>
            </p:txBody>
          </p:sp>
          <p:sp>
            <p:nvSpPr>
              <p:cNvPr id="226430" name="Freeform 877"/>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p>
                <a:endParaRPr lang="zh-CN" altLang="en-US"/>
              </a:p>
            </p:txBody>
          </p:sp>
          <p:sp>
            <p:nvSpPr>
              <p:cNvPr id="226431" name="Freeform 878"/>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p>
                <a:endParaRPr lang="zh-CN" altLang="en-US"/>
              </a:p>
            </p:txBody>
          </p:sp>
          <p:sp>
            <p:nvSpPr>
              <p:cNvPr id="226432" name="Freeform 879"/>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2" y="1"/>
                  </a:cxn>
                  <a:cxn ang="0">
                    <a:pos x="2"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p>
                <a:endParaRPr lang="zh-CN" altLang="en-US"/>
              </a:p>
            </p:txBody>
          </p:sp>
          <p:sp>
            <p:nvSpPr>
              <p:cNvPr id="226433" name="Freeform 880"/>
              <p:cNvSpPr/>
              <p:nvPr/>
            </p:nvSpPr>
            <p:spPr>
              <a:xfrm>
                <a:off x="3195" y="1755"/>
                <a:ext cx="429" cy="1187"/>
              </a:xfrm>
              <a:custGeom>
                <a:avLst/>
                <a:gdLst>
                  <a:gd name="txL" fmla="*/ 0 w 637"/>
                  <a:gd name="txT" fmla="*/ 0 h 1659"/>
                  <a:gd name="txR" fmla="*/ 637 w 637"/>
                  <a:gd name="txB" fmla="*/ 1659 h 1659"/>
                </a:gdLst>
                <a:ahLst/>
                <a:cxnLst>
                  <a:cxn ang="0">
                    <a:pos x="2" y="0"/>
                  </a:cxn>
                  <a:cxn ang="0">
                    <a:pos x="2" y="0"/>
                  </a:cxn>
                  <a:cxn ang="0">
                    <a:pos x="1" y="15"/>
                  </a:cxn>
                  <a:cxn ang="0">
                    <a:pos x="0" y="15"/>
                  </a:cxn>
                  <a:cxn ang="0">
                    <a:pos x="2"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p>
                <a:endParaRPr lang="zh-CN" altLang="en-US"/>
              </a:p>
            </p:txBody>
          </p:sp>
          <p:sp>
            <p:nvSpPr>
              <p:cNvPr id="226434" name="Freeform 881"/>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9" y="5"/>
                  </a:cxn>
                  <a:cxn ang="0">
                    <a:pos x="9" y="4"/>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p>
                <a:endParaRPr lang="zh-CN" altLang="en-US"/>
              </a:p>
            </p:txBody>
          </p:sp>
          <p:grpSp>
            <p:nvGrpSpPr>
              <p:cNvPr id="226435" name="Group 882"/>
              <p:cNvGrpSpPr/>
              <p:nvPr/>
            </p:nvGrpSpPr>
            <p:grpSpPr>
              <a:xfrm>
                <a:off x="1709" y="3008"/>
                <a:ext cx="507" cy="234"/>
                <a:chOff x="1740" y="2642"/>
                <a:chExt cx="752" cy="327"/>
              </a:xfrm>
            </p:grpSpPr>
            <p:sp>
              <p:nvSpPr>
                <p:cNvPr id="226442" name="Freeform 883"/>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p>
                  <a:endParaRPr lang="zh-CN" altLang="en-US"/>
                </a:p>
              </p:txBody>
            </p:sp>
            <p:sp>
              <p:nvSpPr>
                <p:cNvPr id="226443" name="Freeform 884"/>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p>
                  <a:endParaRPr lang="zh-CN" altLang="en-US"/>
                </a:p>
              </p:txBody>
            </p:sp>
            <p:sp>
              <p:nvSpPr>
                <p:cNvPr id="226444" name="Freeform 885"/>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p>
                  <a:endParaRPr lang="zh-CN" altLang="en-US"/>
                </a:p>
              </p:txBody>
            </p:sp>
            <p:sp>
              <p:nvSpPr>
                <p:cNvPr id="226445" name="Freeform 886"/>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sp>
              <p:nvSpPr>
                <p:cNvPr id="226446" name="Freeform 887"/>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p>
                  <a:endParaRPr lang="zh-CN" altLang="en-US"/>
                </a:p>
              </p:txBody>
            </p:sp>
            <p:sp>
              <p:nvSpPr>
                <p:cNvPr id="226447" name="Freeform 888"/>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grpSp>
          <p:sp>
            <p:nvSpPr>
              <p:cNvPr id="226436" name="Freeform 889"/>
              <p:cNvSpPr/>
              <p:nvPr/>
            </p:nvSpPr>
            <p:spPr>
              <a:xfrm>
                <a:off x="2577" y="3043"/>
                <a:ext cx="614" cy="514"/>
              </a:xfrm>
              <a:custGeom>
                <a:avLst/>
                <a:gdLst>
                  <a:gd name="txL" fmla="*/ 0 w 990"/>
                  <a:gd name="txT" fmla="*/ 0 h 792"/>
                  <a:gd name="txR" fmla="*/ 990 w 990"/>
                  <a:gd name="txB" fmla="*/ 792 h 792"/>
                </a:gdLst>
                <a:ahLst/>
                <a:cxnLst>
                  <a:cxn ang="0">
                    <a:pos x="1" y="2"/>
                  </a:cxn>
                  <a:cxn ang="0">
                    <a:pos x="1" y="0"/>
                  </a:cxn>
                  <a:cxn ang="0">
                    <a:pos x="1" y="1"/>
                  </a:cxn>
                  <a:cxn ang="0">
                    <a:pos x="0" y="2"/>
                  </a:cxn>
                  <a:cxn ang="0">
                    <a:pos x="1" y="2"/>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p>
                <a:endParaRPr lang="zh-CN" altLang="en-US"/>
              </a:p>
            </p:txBody>
          </p:sp>
          <p:sp>
            <p:nvSpPr>
              <p:cNvPr id="226437" name="Freeform 890"/>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4" y="2"/>
                  </a:cxn>
                  <a:cxn ang="0">
                    <a:pos x="4" y="2"/>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38" name="Freeform 891"/>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p>
                <a:endParaRPr lang="zh-CN" altLang="en-US"/>
              </a:p>
            </p:txBody>
          </p:sp>
          <p:sp>
            <p:nvSpPr>
              <p:cNvPr id="226439" name="Freeform 892"/>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p>
                <a:endParaRPr lang="zh-CN" altLang="en-US"/>
              </a:p>
            </p:txBody>
          </p:sp>
          <p:sp>
            <p:nvSpPr>
              <p:cNvPr id="226440" name="Freeform 893"/>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41" name="Freeform 894"/>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2"/>
                  </a:cxn>
                  <a:cxn ang="0">
                    <a:pos x="0" y="2"/>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grpSp>
        <p:grpSp>
          <p:nvGrpSpPr>
            <p:cNvPr id="226374" name="Group 895"/>
            <p:cNvGrpSpPr/>
            <p:nvPr/>
          </p:nvGrpSpPr>
          <p:grpSpPr>
            <a:xfrm>
              <a:off x="3503" y="1916"/>
              <a:ext cx="280" cy="257"/>
              <a:chOff x="877" y="1008"/>
              <a:chExt cx="2747" cy="2591"/>
            </a:xfrm>
          </p:grpSpPr>
          <p:pic>
            <p:nvPicPr>
              <p:cNvPr id="226402" name="Picture 896" descr="antenna_stylized"/>
              <p:cNvPicPr>
                <a:picLocks noChangeAspect="1"/>
              </p:cNvPicPr>
              <p:nvPr/>
            </p:nvPicPr>
            <p:blipFill>
              <a:blip r:embed="rId17"/>
              <a:stretch>
                <a:fillRect/>
              </a:stretch>
            </p:blipFill>
            <p:spPr>
              <a:xfrm>
                <a:off x="877" y="1008"/>
                <a:ext cx="2725" cy="1421"/>
              </a:xfrm>
              <a:prstGeom prst="rect">
                <a:avLst/>
              </a:prstGeom>
              <a:noFill/>
              <a:ln w="9525">
                <a:noFill/>
              </a:ln>
            </p:spPr>
          </p:pic>
          <p:pic>
            <p:nvPicPr>
              <p:cNvPr id="226403" name="Picture 897" descr="laptop_keyboard"/>
              <p:cNvPicPr>
                <a:picLocks noChangeAspect="1"/>
              </p:cNvPicPr>
              <p:nvPr/>
            </p:nvPicPr>
            <p:blipFill>
              <a:blip r:embed="rId18"/>
              <a:stretch>
                <a:fillRect/>
              </a:stretch>
            </p:blipFill>
            <p:spPr>
              <a:xfrm rot="109064" flipH="1">
                <a:off x="1009" y="2586"/>
                <a:ext cx="2245" cy="1013"/>
              </a:xfrm>
              <a:prstGeom prst="rect">
                <a:avLst/>
              </a:prstGeom>
              <a:noFill/>
              <a:ln w="9525">
                <a:noFill/>
              </a:ln>
            </p:spPr>
          </p:pic>
          <p:sp>
            <p:nvSpPr>
              <p:cNvPr id="226404" name="Freeform 898"/>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2" y="1"/>
                  </a:cxn>
                  <a:cxn ang="0">
                    <a:pos x="2"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pic>
            <p:nvPicPr>
              <p:cNvPr id="226405" name="Picture 899" descr="screen"/>
              <p:cNvPicPr>
                <a:picLocks noChangeAspect="1"/>
              </p:cNvPicPr>
              <p:nvPr/>
            </p:nvPicPr>
            <p:blipFill>
              <a:blip r:embed="rId19"/>
              <a:stretch>
                <a:fillRect/>
              </a:stretch>
            </p:blipFill>
            <p:spPr>
              <a:xfrm>
                <a:off x="1842" y="1637"/>
                <a:ext cx="1642" cy="1203"/>
              </a:xfrm>
              <a:prstGeom prst="rect">
                <a:avLst/>
              </a:prstGeom>
              <a:noFill/>
              <a:ln w="9525">
                <a:noFill/>
              </a:ln>
            </p:spPr>
          </p:pic>
          <p:sp>
            <p:nvSpPr>
              <p:cNvPr id="226406" name="Freeform 900"/>
              <p:cNvSpPr/>
              <p:nvPr/>
            </p:nvSpPr>
            <p:spPr>
              <a:xfrm>
                <a:off x="2082" y="1564"/>
                <a:ext cx="1531" cy="246"/>
              </a:xfrm>
              <a:custGeom>
                <a:avLst/>
                <a:gdLst>
                  <a:gd name="txL" fmla="*/ 0 w 2528"/>
                  <a:gd name="txT" fmla="*/ 0 h 455"/>
                  <a:gd name="txR" fmla="*/ 2528 w 2528"/>
                  <a:gd name="txB" fmla="*/ 455 h 455"/>
                </a:gdLst>
                <a:ahLst/>
                <a:cxnLst>
                  <a:cxn ang="0">
                    <a:pos x="1" y="0"/>
                  </a:cxn>
                  <a:cxn ang="0">
                    <a:pos x="2" y="1"/>
                  </a:cxn>
                  <a:cxn ang="0">
                    <a:pos x="2"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p>
                <a:endParaRPr lang="zh-CN" altLang="en-US"/>
              </a:p>
            </p:txBody>
          </p:sp>
          <p:sp>
            <p:nvSpPr>
              <p:cNvPr id="226407" name="Freeform 901"/>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p>
                <a:endParaRPr lang="zh-CN" altLang="en-US"/>
              </a:p>
            </p:txBody>
          </p:sp>
          <p:sp>
            <p:nvSpPr>
              <p:cNvPr id="226408" name="Freeform 902"/>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p>
                <a:endParaRPr lang="zh-CN" altLang="en-US"/>
              </a:p>
            </p:txBody>
          </p:sp>
          <p:sp>
            <p:nvSpPr>
              <p:cNvPr id="226409" name="Freeform 903"/>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2" y="1"/>
                  </a:cxn>
                  <a:cxn ang="0">
                    <a:pos x="2"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p>
                <a:endParaRPr lang="zh-CN" altLang="en-US"/>
              </a:p>
            </p:txBody>
          </p:sp>
          <p:sp>
            <p:nvSpPr>
              <p:cNvPr id="226410" name="Freeform 904"/>
              <p:cNvSpPr/>
              <p:nvPr/>
            </p:nvSpPr>
            <p:spPr>
              <a:xfrm>
                <a:off x="3195" y="1755"/>
                <a:ext cx="429" cy="1187"/>
              </a:xfrm>
              <a:custGeom>
                <a:avLst/>
                <a:gdLst>
                  <a:gd name="txL" fmla="*/ 0 w 637"/>
                  <a:gd name="txT" fmla="*/ 0 h 1659"/>
                  <a:gd name="txR" fmla="*/ 637 w 637"/>
                  <a:gd name="txB" fmla="*/ 1659 h 1659"/>
                </a:gdLst>
                <a:ahLst/>
                <a:cxnLst>
                  <a:cxn ang="0">
                    <a:pos x="2" y="0"/>
                  </a:cxn>
                  <a:cxn ang="0">
                    <a:pos x="2" y="0"/>
                  </a:cxn>
                  <a:cxn ang="0">
                    <a:pos x="1" y="15"/>
                  </a:cxn>
                  <a:cxn ang="0">
                    <a:pos x="0" y="15"/>
                  </a:cxn>
                  <a:cxn ang="0">
                    <a:pos x="2"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p>
                <a:endParaRPr lang="zh-CN" altLang="en-US"/>
              </a:p>
            </p:txBody>
          </p:sp>
          <p:sp>
            <p:nvSpPr>
              <p:cNvPr id="226411" name="Freeform 905"/>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9" y="5"/>
                  </a:cxn>
                  <a:cxn ang="0">
                    <a:pos x="9" y="4"/>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p>
                <a:endParaRPr lang="zh-CN" altLang="en-US"/>
              </a:p>
            </p:txBody>
          </p:sp>
          <p:grpSp>
            <p:nvGrpSpPr>
              <p:cNvPr id="226412" name="Group 906"/>
              <p:cNvGrpSpPr/>
              <p:nvPr/>
            </p:nvGrpSpPr>
            <p:grpSpPr>
              <a:xfrm>
                <a:off x="1709" y="3008"/>
                <a:ext cx="507" cy="234"/>
                <a:chOff x="1740" y="2642"/>
                <a:chExt cx="752" cy="327"/>
              </a:xfrm>
            </p:grpSpPr>
            <p:sp>
              <p:nvSpPr>
                <p:cNvPr id="226419" name="Freeform 907"/>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p>
                  <a:endParaRPr lang="zh-CN" altLang="en-US"/>
                </a:p>
              </p:txBody>
            </p:sp>
            <p:sp>
              <p:nvSpPr>
                <p:cNvPr id="226420" name="Freeform 908"/>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p>
                  <a:endParaRPr lang="zh-CN" altLang="en-US"/>
                </a:p>
              </p:txBody>
            </p:sp>
            <p:sp>
              <p:nvSpPr>
                <p:cNvPr id="226421" name="Freeform 909"/>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p>
                  <a:endParaRPr lang="zh-CN" altLang="en-US"/>
                </a:p>
              </p:txBody>
            </p:sp>
            <p:sp>
              <p:nvSpPr>
                <p:cNvPr id="226422" name="Freeform 910"/>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sp>
              <p:nvSpPr>
                <p:cNvPr id="226423" name="Freeform 911"/>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p>
                  <a:endParaRPr lang="zh-CN" altLang="en-US"/>
                </a:p>
              </p:txBody>
            </p:sp>
            <p:sp>
              <p:nvSpPr>
                <p:cNvPr id="226424" name="Freeform 912"/>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grpSp>
          <p:sp>
            <p:nvSpPr>
              <p:cNvPr id="226413" name="Freeform 913"/>
              <p:cNvSpPr/>
              <p:nvPr/>
            </p:nvSpPr>
            <p:spPr>
              <a:xfrm>
                <a:off x="2577" y="3043"/>
                <a:ext cx="614" cy="514"/>
              </a:xfrm>
              <a:custGeom>
                <a:avLst/>
                <a:gdLst>
                  <a:gd name="txL" fmla="*/ 0 w 990"/>
                  <a:gd name="txT" fmla="*/ 0 h 792"/>
                  <a:gd name="txR" fmla="*/ 990 w 990"/>
                  <a:gd name="txB" fmla="*/ 792 h 792"/>
                </a:gdLst>
                <a:ahLst/>
                <a:cxnLst>
                  <a:cxn ang="0">
                    <a:pos x="1" y="2"/>
                  </a:cxn>
                  <a:cxn ang="0">
                    <a:pos x="1" y="0"/>
                  </a:cxn>
                  <a:cxn ang="0">
                    <a:pos x="1" y="1"/>
                  </a:cxn>
                  <a:cxn ang="0">
                    <a:pos x="0" y="2"/>
                  </a:cxn>
                  <a:cxn ang="0">
                    <a:pos x="1" y="2"/>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p>
                <a:endParaRPr lang="zh-CN" altLang="en-US"/>
              </a:p>
            </p:txBody>
          </p:sp>
          <p:sp>
            <p:nvSpPr>
              <p:cNvPr id="226414" name="Freeform 914"/>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4" y="2"/>
                  </a:cxn>
                  <a:cxn ang="0">
                    <a:pos x="4" y="2"/>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15" name="Freeform 915"/>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p>
                <a:endParaRPr lang="zh-CN" altLang="en-US"/>
              </a:p>
            </p:txBody>
          </p:sp>
          <p:sp>
            <p:nvSpPr>
              <p:cNvPr id="226416" name="Freeform 916"/>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p>
                <a:endParaRPr lang="zh-CN" altLang="en-US"/>
              </a:p>
            </p:txBody>
          </p:sp>
          <p:sp>
            <p:nvSpPr>
              <p:cNvPr id="226417" name="Freeform 917"/>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418" name="Freeform 918"/>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2"/>
                  </a:cxn>
                  <a:cxn ang="0">
                    <a:pos x="0" y="2"/>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grpSp>
        <p:grpSp>
          <p:nvGrpSpPr>
            <p:cNvPr id="226375" name="Group 919"/>
            <p:cNvGrpSpPr/>
            <p:nvPr/>
          </p:nvGrpSpPr>
          <p:grpSpPr>
            <a:xfrm flipH="1">
              <a:off x="3742" y="2030"/>
              <a:ext cx="261" cy="235"/>
              <a:chOff x="2839" y="3501"/>
              <a:chExt cx="755" cy="803"/>
            </a:xfrm>
          </p:grpSpPr>
          <p:pic>
            <p:nvPicPr>
              <p:cNvPr id="226400" name="Picture 920"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26401"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6376" name="Group 922"/>
            <p:cNvGrpSpPr/>
            <p:nvPr/>
          </p:nvGrpSpPr>
          <p:grpSpPr>
            <a:xfrm>
              <a:off x="4603" y="3416"/>
              <a:ext cx="299" cy="257"/>
              <a:chOff x="877" y="1008"/>
              <a:chExt cx="2747" cy="2591"/>
            </a:xfrm>
          </p:grpSpPr>
          <p:pic>
            <p:nvPicPr>
              <p:cNvPr id="226377" name="Picture 923" descr="antenna_stylized"/>
              <p:cNvPicPr>
                <a:picLocks noChangeAspect="1"/>
              </p:cNvPicPr>
              <p:nvPr/>
            </p:nvPicPr>
            <p:blipFill>
              <a:blip r:embed="rId14"/>
              <a:stretch>
                <a:fillRect/>
              </a:stretch>
            </p:blipFill>
            <p:spPr>
              <a:xfrm>
                <a:off x="877" y="1008"/>
                <a:ext cx="2725" cy="1421"/>
              </a:xfrm>
              <a:prstGeom prst="rect">
                <a:avLst/>
              </a:prstGeom>
              <a:noFill/>
              <a:ln w="9525">
                <a:noFill/>
              </a:ln>
            </p:spPr>
          </p:pic>
          <p:pic>
            <p:nvPicPr>
              <p:cNvPr id="226378" name="Picture 924" descr="laptop_keyboard"/>
              <p:cNvPicPr>
                <a:picLocks noChangeAspect="1"/>
              </p:cNvPicPr>
              <p:nvPr/>
            </p:nvPicPr>
            <p:blipFill>
              <a:blip r:embed="rId15"/>
              <a:stretch>
                <a:fillRect/>
              </a:stretch>
            </p:blipFill>
            <p:spPr>
              <a:xfrm rot="109064" flipH="1">
                <a:off x="1009" y="2586"/>
                <a:ext cx="2245" cy="1013"/>
              </a:xfrm>
              <a:prstGeom prst="rect">
                <a:avLst/>
              </a:prstGeom>
              <a:noFill/>
              <a:ln w="9525">
                <a:noFill/>
              </a:ln>
            </p:spPr>
          </p:pic>
          <p:sp>
            <p:nvSpPr>
              <p:cNvPr id="226379" name="Freeform 925"/>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2" y="1"/>
                  </a:cxn>
                  <a:cxn ang="0">
                    <a:pos x="2"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pic>
            <p:nvPicPr>
              <p:cNvPr id="226380" name="Picture 926" descr="screen"/>
              <p:cNvPicPr>
                <a:picLocks noChangeAspect="1"/>
              </p:cNvPicPr>
              <p:nvPr/>
            </p:nvPicPr>
            <p:blipFill>
              <a:blip r:embed="rId16"/>
              <a:stretch>
                <a:fillRect/>
              </a:stretch>
            </p:blipFill>
            <p:spPr>
              <a:xfrm>
                <a:off x="1842" y="1637"/>
                <a:ext cx="1642" cy="1203"/>
              </a:xfrm>
              <a:prstGeom prst="rect">
                <a:avLst/>
              </a:prstGeom>
              <a:noFill/>
              <a:ln w="9525">
                <a:noFill/>
              </a:ln>
            </p:spPr>
          </p:pic>
          <p:sp>
            <p:nvSpPr>
              <p:cNvPr id="226381" name="Freeform 927"/>
              <p:cNvSpPr/>
              <p:nvPr/>
            </p:nvSpPr>
            <p:spPr>
              <a:xfrm>
                <a:off x="2082" y="1564"/>
                <a:ext cx="1531" cy="246"/>
              </a:xfrm>
              <a:custGeom>
                <a:avLst/>
                <a:gdLst>
                  <a:gd name="txL" fmla="*/ 0 w 2528"/>
                  <a:gd name="txT" fmla="*/ 0 h 455"/>
                  <a:gd name="txR" fmla="*/ 2528 w 2528"/>
                  <a:gd name="txB" fmla="*/ 455 h 455"/>
                </a:gdLst>
                <a:ahLst/>
                <a:cxnLst>
                  <a:cxn ang="0">
                    <a:pos x="1" y="0"/>
                  </a:cxn>
                  <a:cxn ang="0">
                    <a:pos x="2" y="1"/>
                  </a:cxn>
                  <a:cxn ang="0">
                    <a:pos x="2"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p>
                <a:endParaRPr lang="zh-CN" altLang="en-US"/>
              </a:p>
            </p:txBody>
          </p:sp>
          <p:sp>
            <p:nvSpPr>
              <p:cNvPr id="226382" name="Freeform 928"/>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p>
                <a:endParaRPr lang="zh-CN" altLang="en-US"/>
              </a:p>
            </p:txBody>
          </p:sp>
          <p:sp>
            <p:nvSpPr>
              <p:cNvPr id="226383" name="Freeform 929"/>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p>
                <a:endParaRPr lang="zh-CN" altLang="en-US"/>
              </a:p>
            </p:txBody>
          </p:sp>
          <p:sp>
            <p:nvSpPr>
              <p:cNvPr id="226384" name="Freeform 930"/>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2" y="1"/>
                  </a:cxn>
                  <a:cxn ang="0">
                    <a:pos x="2"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p>
                <a:endParaRPr lang="zh-CN" altLang="en-US"/>
              </a:p>
            </p:txBody>
          </p:sp>
          <p:sp>
            <p:nvSpPr>
              <p:cNvPr id="226385" name="Freeform 931"/>
              <p:cNvSpPr/>
              <p:nvPr/>
            </p:nvSpPr>
            <p:spPr>
              <a:xfrm>
                <a:off x="3195" y="1755"/>
                <a:ext cx="429" cy="1187"/>
              </a:xfrm>
              <a:custGeom>
                <a:avLst/>
                <a:gdLst>
                  <a:gd name="txL" fmla="*/ 0 w 637"/>
                  <a:gd name="txT" fmla="*/ 0 h 1659"/>
                  <a:gd name="txR" fmla="*/ 637 w 637"/>
                  <a:gd name="txB" fmla="*/ 1659 h 1659"/>
                </a:gdLst>
                <a:ahLst/>
                <a:cxnLst>
                  <a:cxn ang="0">
                    <a:pos x="2" y="0"/>
                  </a:cxn>
                  <a:cxn ang="0">
                    <a:pos x="2" y="0"/>
                  </a:cxn>
                  <a:cxn ang="0">
                    <a:pos x="1" y="15"/>
                  </a:cxn>
                  <a:cxn ang="0">
                    <a:pos x="0" y="15"/>
                  </a:cxn>
                  <a:cxn ang="0">
                    <a:pos x="2"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p>
                <a:endParaRPr lang="zh-CN" altLang="en-US"/>
              </a:p>
            </p:txBody>
          </p:sp>
          <p:sp>
            <p:nvSpPr>
              <p:cNvPr id="226386" name="Freeform 932"/>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9" y="5"/>
                  </a:cxn>
                  <a:cxn ang="0">
                    <a:pos x="9" y="4"/>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p>
                <a:endParaRPr lang="zh-CN" altLang="en-US"/>
              </a:p>
            </p:txBody>
          </p:sp>
          <p:grpSp>
            <p:nvGrpSpPr>
              <p:cNvPr id="226387" name="Group 933"/>
              <p:cNvGrpSpPr/>
              <p:nvPr/>
            </p:nvGrpSpPr>
            <p:grpSpPr>
              <a:xfrm>
                <a:off x="1709" y="3008"/>
                <a:ext cx="507" cy="234"/>
                <a:chOff x="1740" y="2642"/>
                <a:chExt cx="752" cy="327"/>
              </a:xfrm>
            </p:grpSpPr>
            <p:sp>
              <p:nvSpPr>
                <p:cNvPr id="226394" name="Freeform 93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p>
                  <a:endParaRPr lang="zh-CN" altLang="en-US"/>
                </a:p>
              </p:txBody>
            </p:sp>
            <p:sp>
              <p:nvSpPr>
                <p:cNvPr id="226395" name="Freeform 93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p>
                  <a:endParaRPr lang="zh-CN" altLang="en-US"/>
                </a:p>
              </p:txBody>
            </p:sp>
            <p:sp>
              <p:nvSpPr>
                <p:cNvPr id="226396" name="Freeform 93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p>
                  <a:endParaRPr lang="zh-CN" altLang="en-US"/>
                </a:p>
              </p:txBody>
            </p:sp>
            <p:sp>
              <p:nvSpPr>
                <p:cNvPr id="226397" name="Freeform 93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sp>
              <p:nvSpPr>
                <p:cNvPr id="226398" name="Freeform 93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p>
                  <a:endParaRPr lang="zh-CN" altLang="en-US"/>
                </a:p>
              </p:txBody>
            </p:sp>
            <p:sp>
              <p:nvSpPr>
                <p:cNvPr id="226399" name="Freeform 93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p>
                  <a:endParaRPr lang="zh-CN" altLang="en-US"/>
                </a:p>
              </p:txBody>
            </p:sp>
          </p:grpSp>
          <p:sp>
            <p:nvSpPr>
              <p:cNvPr id="226388" name="Freeform 940"/>
              <p:cNvSpPr/>
              <p:nvPr/>
            </p:nvSpPr>
            <p:spPr>
              <a:xfrm>
                <a:off x="2577" y="3043"/>
                <a:ext cx="614" cy="514"/>
              </a:xfrm>
              <a:custGeom>
                <a:avLst/>
                <a:gdLst>
                  <a:gd name="txL" fmla="*/ 0 w 990"/>
                  <a:gd name="txT" fmla="*/ 0 h 792"/>
                  <a:gd name="txR" fmla="*/ 990 w 990"/>
                  <a:gd name="txB" fmla="*/ 792 h 792"/>
                </a:gdLst>
                <a:ahLst/>
                <a:cxnLst>
                  <a:cxn ang="0">
                    <a:pos x="1" y="2"/>
                  </a:cxn>
                  <a:cxn ang="0">
                    <a:pos x="1" y="0"/>
                  </a:cxn>
                  <a:cxn ang="0">
                    <a:pos x="1" y="1"/>
                  </a:cxn>
                  <a:cxn ang="0">
                    <a:pos x="0" y="2"/>
                  </a:cxn>
                  <a:cxn ang="0">
                    <a:pos x="1" y="2"/>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p>
                <a:endParaRPr lang="zh-CN" altLang="en-US"/>
              </a:p>
            </p:txBody>
          </p:sp>
          <p:sp>
            <p:nvSpPr>
              <p:cNvPr id="226389" name="Freeform 941"/>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4" y="2"/>
                  </a:cxn>
                  <a:cxn ang="0">
                    <a:pos x="4" y="2"/>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390" name="Freeform 942"/>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p>
                <a:endParaRPr lang="zh-CN" altLang="en-US"/>
              </a:p>
            </p:txBody>
          </p:sp>
          <p:sp>
            <p:nvSpPr>
              <p:cNvPr id="226391" name="Freeform 943"/>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p>
                <a:endParaRPr lang="zh-CN" altLang="en-US"/>
              </a:p>
            </p:txBody>
          </p:sp>
          <p:sp>
            <p:nvSpPr>
              <p:cNvPr id="226392" name="Freeform 944"/>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sp>
            <p:nvSpPr>
              <p:cNvPr id="226393" name="Freeform 945"/>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2"/>
                  </a:cxn>
                  <a:cxn ang="0">
                    <a:pos x="0" y="2"/>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p>
                <a:endParaRPr lang="zh-CN" altLang="en-US"/>
              </a:p>
            </p:txBody>
          </p:sp>
        </p:grpSp>
      </p:grpSp>
      <p:sp>
        <p:nvSpPr>
          <p:cNvPr id="226308" name="Rectangle 2"/>
          <p:cNvSpPr>
            <a:spLocks noGrp="1"/>
          </p:cNvSpPr>
          <p:nvPr>
            <p:ph type="title"/>
          </p:nvPr>
        </p:nvSpPr>
        <p:spPr>
          <a:xfrm>
            <a:off x="411163" y="138113"/>
            <a:ext cx="7772400" cy="871537"/>
          </a:xfrm>
        </p:spPr>
        <p:txBody>
          <a:bodyPr vert="horz" wrap="square" lIns="91440" tIns="45720" rIns="91440" bIns="45720" anchor="ctr" anchorCtr="0"/>
          <a:p>
            <a:r>
              <a:rPr lang="en-US" altLang="zh-CN" sz="4000"/>
              <a:t>P2P</a:t>
            </a:r>
            <a:r>
              <a:rPr lang="en-US" altLang="zh-CN"/>
              <a:t> </a:t>
            </a:r>
            <a:r>
              <a:rPr lang="zh-CN" altLang="en-US"/>
              <a:t>结构</a:t>
            </a:r>
            <a:endParaRPr lang="zh-CN" altLang="en-US"/>
          </a:p>
        </p:txBody>
      </p:sp>
      <p:sp>
        <p:nvSpPr>
          <p:cNvPr id="226309" name="Rectangle 3"/>
          <p:cNvSpPr>
            <a:spLocks noGrp="1"/>
          </p:cNvSpPr>
          <p:nvPr>
            <p:ph type="body" sz="half" idx="1"/>
          </p:nvPr>
        </p:nvSpPr>
        <p:spPr>
          <a:xfrm>
            <a:off x="355600" y="1276350"/>
            <a:ext cx="4049713" cy="4648200"/>
          </a:xfrm>
        </p:spPr>
        <p:txBody>
          <a:bodyPr vert="horz" wrap="square" lIns="91440" tIns="45720" rIns="91440" bIns="45720" anchor="t" anchorCtr="0"/>
          <a:p>
            <a:pPr>
              <a:buClr>
                <a:srgbClr val="000099"/>
              </a:buClr>
              <a:buSzPct val="65000"/>
              <a:buFont typeface="Wingdings" panose="05000000000000000000" pitchFamily="2" charset="2"/>
            </a:pPr>
            <a:r>
              <a:rPr lang="zh-CN" altLang="en-US" sz="2400" i="1"/>
              <a:t>不需要一直在线</a:t>
            </a:r>
            <a:endParaRPr lang="zh-CN" altLang="en-US" sz="2400" i="1"/>
          </a:p>
          <a:p>
            <a:pPr>
              <a:buClr>
                <a:srgbClr val="000099"/>
              </a:buClr>
              <a:buSzPct val="65000"/>
              <a:buFont typeface="Wingdings" panose="05000000000000000000" pitchFamily="2" charset="2"/>
            </a:pPr>
            <a:r>
              <a:rPr lang="en-US" altLang="zh-CN" sz="2400"/>
              <a:t>任意端系统直接通信</a:t>
            </a:r>
            <a:endParaRPr lang="en-US" altLang="zh-CN" sz="2400"/>
          </a:p>
          <a:p>
            <a:pPr>
              <a:buClr>
                <a:srgbClr val="000099"/>
              </a:buClr>
              <a:buSzPct val="65000"/>
              <a:buFont typeface="Wingdings" panose="05000000000000000000" pitchFamily="2" charset="2"/>
            </a:pPr>
            <a:r>
              <a:rPr lang="en-US" altLang="zh-CN" sz="2400"/>
              <a:t>对端连接断断续续，IP地址发生变化</a:t>
            </a:r>
            <a:endParaRPr lang="en-US" altLang="zh-CN" sz="2400"/>
          </a:p>
          <a:p>
            <a:pPr>
              <a:buClr>
                <a:srgbClr val="000099"/>
              </a:buClr>
              <a:buSzPct val="65000"/>
              <a:buFont typeface="Wingdings" panose="05000000000000000000" pitchFamily="2" charset="2"/>
            </a:pPr>
            <a:r>
              <a:rPr lang="en-US" altLang="zh-CN" i="1">
                <a:solidFill>
                  <a:srgbClr val="000099"/>
                </a:solidFill>
              </a:rPr>
              <a:t>examples:</a:t>
            </a:r>
            <a:endParaRPr lang="en-US" altLang="zh-CN" i="1">
              <a:solidFill>
                <a:srgbClr val="000099"/>
              </a:solidFill>
            </a:endParaRPr>
          </a:p>
          <a:p>
            <a:pPr lvl="1">
              <a:buClr>
                <a:srgbClr val="000099"/>
              </a:buClr>
              <a:buSzTx/>
              <a:buFont typeface="Wingdings" panose="05000000000000000000" pitchFamily="2" charset="2"/>
            </a:pPr>
            <a:r>
              <a:rPr lang="zh-CN" altLang="en-US"/>
              <a:t>文件分布式系统</a:t>
            </a:r>
            <a:r>
              <a:rPr lang="en-US" altLang="zh-CN"/>
              <a:t>(</a:t>
            </a:r>
            <a:r>
              <a:rPr lang="zh-CN" altLang="en-US"/>
              <a:t>迅雷下载</a:t>
            </a:r>
            <a:r>
              <a:rPr lang="en-US" altLang="zh-CN"/>
              <a:t>)</a:t>
            </a:r>
            <a:endParaRPr lang="en-US" altLang="zh-CN"/>
          </a:p>
          <a:p>
            <a:pPr lvl="1">
              <a:buClr>
                <a:srgbClr val="000099"/>
              </a:buClr>
              <a:buSzTx/>
              <a:buFont typeface="Wingdings" panose="05000000000000000000" pitchFamily="2" charset="2"/>
            </a:pPr>
            <a:r>
              <a:rPr lang="zh-CN" altLang="en-US"/>
              <a:t>视频流</a:t>
            </a:r>
            <a:r>
              <a:rPr lang="en-US" altLang="zh-CN"/>
              <a:t>(KanKan)</a:t>
            </a:r>
            <a:endParaRPr lang="en-US" altLang="zh-CN"/>
          </a:p>
          <a:p>
            <a:pPr lvl="1">
              <a:buClr>
                <a:srgbClr val="000099"/>
              </a:buClr>
              <a:buSzTx/>
              <a:buFont typeface="Wingdings" panose="05000000000000000000" pitchFamily="2" charset="2"/>
            </a:pPr>
            <a:r>
              <a:rPr lang="zh-CN" altLang="en-US"/>
              <a:t>语音流</a:t>
            </a:r>
            <a:r>
              <a:rPr lang="en-US" altLang="zh-CN"/>
              <a:t>(Skype) </a:t>
            </a:r>
            <a:endParaRPr lang="en-US" altLang="zh-CN"/>
          </a:p>
          <a:p>
            <a:pPr>
              <a:buClr>
                <a:srgbClr val="000099"/>
              </a:buClr>
              <a:buSzPct val="65000"/>
              <a:buFont typeface="Wingdings" panose="05000000000000000000" pitchFamily="2" charset="2"/>
              <a:buNone/>
            </a:pPr>
            <a:endParaRPr lang="en-US" altLang="zh-CN" sz="2400"/>
          </a:p>
          <a:p>
            <a:pPr>
              <a:buClr>
                <a:srgbClr val="000099"/>
              </a:buClr>
              <a:buSzPct val="65000"/>
              <a:buFont typeface="Wingdings" panose="05000000000000000000" pitchFamily="2" charset="2"/>
            </a:pPr>
            <a:endParaRPr lang="en-US" altLang="zh-CN" sz="2400"/>
          </a:p>
        </p:txBody>
      </p:sp>
      <p:sp>
        <p:nvSpPr>
          <p:cNvPr id="226310" name="Line 1034"/>
          <p:cNvSpPr/>
          <p:nvPr/>
        </p:nvSpPr>
        <p:spPr>
          <a:xfrm flipH="1">
            <a:off x="5783263" y="1597025"/>
            <a:ext cx="828675" cy="1203325"/>
          </a:xfrm>
          <a:prstGeom prst="line">
            <a:avLst/>
          </a:prstGeom>
          <a:ln w="76200" cap="flat" cmpd="sng">
            <a:solidFill>
              <a:srgbClr val="CC0000"/>
            </a:solidFill>
            <a:prstDash val="solid"/>
            <a:headEnd type="triangle" w="med" len="med"/>
            <a:tailEnd type="triangle" w="med" len="med"/>
          </a:ln>
        </p:spPr>
      </p:sp>
      <p:sp>
        <p:nvSpPr>
          <p:cNvPr id="226311" name="Line 1035"/>
          <p:cNvSpPr/>
          <p:nvPr/>
        </p:nvSpPr>
        <p:spPr>
          <a:xfrm>
            <a:off x="5657850" y="3160713"/>
            <a:ext cx="30163" cy="1555750"/>
          </a:xfrm>
          <a:prstGeom prst="line">
            <a:avLst/>
          </a:prstGeom>
          <a:ln w="76200" cap="flat" cmpd="sng">
            <a:solidFill>
              <a:srgbClr val="CC0000"/>
            </a:solidFill>
            <a:prstDash val="solid"/>
            <a:headEnd type="triangle" w="med" len="med"/>
            <a:tailEnd type="triangle" w="med" len="med"/>
          </a:ln>
        </p:spPr>
      </p:sp>
      <p:sp>
        <p:nvSpPr>
          <p:cNvPr id="226312" name="Line 1036"/>
          <p:cNvSpPr/>
          <p:nvPr/>
        </p:nvSpPr>
        <p:spPr>
          <a:xfrm>
            <a:off x="6118225" y="3260725"/>
            <a:ext cx="1296988" cy="2038350"/>
          </a:xfrm>
          <a:prstGeom prst="line">
            <a:avLst/>
          </a:prstGeom>
          <a:ln w="76200" cap="flat" cmpd="sng">
            <a:solidFill>
              <a:srgbClr val="CC0000"/>
            </a:solidFill>
            <a:prstDash val="solid"/>
            <a:headEnd type="triangle" w="med" len="med"/>
            <a:tailEnd type="triangle" w="med" len="med"/>
          </a:ln>
        </p:spPr>
      </p:sp>
      <p:pic>
        <p:nvPicPr>
          <p:cNvPr id="226313" name="Picture 563" descr="underline_base"/>
          <p:cNvPicPr/>
          <p:nvPr/>
        </p:nvPicPr>
        <p:blipFill>
          <a:blip r:embed="rId20"/>
          <a:stretch>
            <a:fillRect/>
          </a:stretch>
        </p:blipFill>
        <p:spPr>
          <a:xfrm>
            <a:off x="441325" y="796925"/>
            <a:ext cx="5484813" cy="173038"/>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3"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pitchFamily="1" charset="0"/>
              </a:rPr>
              <a:t>Application Layer</a:t>
            </a:r>
            <a:endParaRPr lang="en-US" altLang="zh-CN" sz="1200">
              <a:latin typeface="Tahoma" panose="020B0604030504040204" pitchFamily="1" charset="0"/>
            </a:endParaRPr>
          </a:p>
        </p:txBody>
      </p:sp>
      <p:sp>
        <p:nvSpPr>
          <p:cNvPr id="228354"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pitchFamily="1" charset="0"/>
              </a:rPr>
              <a:t>2-</a:t>
            </a:r>
            <a:fld id="{9A0DB2DC-4C9A-4742-B13C-FB6460FD3503}" type="slidenum">
              <a:rPr lang="en-US" altLang="zh-CN" sz="1200">
                <a:latin typeface="Tahoma" panose="020B0604030504040204" pitchFamily="1" charset="0"/>
              </a:rPr>
            </a:fld>
            <a:endParaRPr lang="en-US" altLang="zh-CN" sz="1200">
              <a:latin typeface="Tahoma" panose="020B0604030504040204" pitchFamily="1" charset="0"/>
            </a:endParaRPr>
          </a:p>
        </p:txBody>
      </p:sp>
      <p:sp>
        <p:nvSpPr>
          <p:cNvPr id="228355" name="Rectangle 2"/>
          <p:cNvSpPr>
            <a:spLocks noGrp="1"/>
          </p:cNvSpPr>
          <p:nvPr>
            <p:ph type="title"/>
          </p:nvPr>
        </p:nvSpPr>
        <p:spPr>
          <a:xfrm>
            <a:off x="298450" y="153988"/>
            <a:ext cx="8520113" cy="773112"/>
          </a:xfrm>
        </p:spPr>
        <p:txBody>
          <a:bodyPr vert="horz" wrap="square" lIns="91440" tIns="45720" rIns="91440" bIns="45720" anchor="ctr" anchorCtr="0"/>
          <a:p>
            <a:r>
              <a:rPr lang="zh-CN" altLang="en-US" sz="3600"/>
              <a:t>文件分发</a:t>
            </a:r>
            <a:r>
              <a:rPr lang="en-US" altLang="zh-CN" sz="3600"/>
              <a:t>: client-server vs P2P</a:t>
            </a:r>
            <a:endParaRPr lang="en-US" altLang="zh-CN" sz="3600"/>
          </a:p>
        </p:txBody>
      </p:sp>
      <p:sp>
        <p:nvSpPr>
          <p:cNvPr id="228356" name="Rectangle 3"/>
          <p:cNvSpPr>
            <a:spLocks noGrp="1"/>
          </p:cNvSpPr>
          <p:nvPr>
            <p:ph idx="1"/>
          </p:nvPr>
        </p:nvSpPr>
        <p:spPr>
          <a:xfrm>
            <a:off x="465138" y="1227138"/>
            <a:ext cx="8258175" cy="882650"/>
          </a:xfrm>
        </p:spPr>
        <p:txBody>
          <a:bodyPr vert="horz" wrap="square" lIns="91440" tIns="45720" rIns="91440" bIns="45720" anchor="t" anchorCtr="0"/>
          <a:p>
            <a:pPr>
              <a:buNone/>
            </a:pPr>
            <a:r>
              <a:rPr lang="en-US" altLang="zh-CN" i="1" u="sng">
                <a:solidFill>
                  <a:srgbClr val="CC0000"/>
                </a:solidFill>
              </a:rPr>
              <a:t>Question</a:t>
            </a:r>
            <a:r>
              <a:rPr lang="en-US" altLang="zh-CN" i="1">
                <a:solidFill>
                  <a:srgbClr val="CC0000"/>
                </a:solidFill>
              </a:rPr>
              <a:t>:</a:t>
            </a:r>
            <a:r>
              <a:rPr lang="en-US" altLang="zh-CN"/>
              <a:t> 将文件(大小为F)从一台服务器分发到N个对等节点需要多少时间?</a:t>
            </a:r>
            <a:endParaRPr lang="en-US" altLang="zh-CN"/>
          </a:p>
          <a:p>
            <a:pPr lvl="1"/>
            <a:r>
              <a:rPr lang="en-US" altLang="zh-CN"/>
              <a:t>对等</a:t>
            </a:r>
            <a:r>
              <a:rPr lang="zh-CN" altLang="en-US"/>
              <a:t>节点的</a:t>
            </a:r>
            <a:r>
              <a:rPr lang="en-US" altLang="zh-CN"/>
              <a:t>上传/下载容量是有限的</a:t>
            </a:r>
            <a:endParaRPr lang="en-US" altLang="zh-CN"/>
          </a:p>
        </p:txBody>
      </p:sp>
      <p:sp>
        <p:nvSpPr>
          <p:cNvPr id="228357" name="Freeform 4"/>
          <p:cNvSpPr/>
          <p:nvPr/>
        </p:nvSpPr>
        <p:spPr>
          <a:xfrm>
            <a:off x="2284413" y="4087813"/>
            <a:ext cx="3775075" cy="1755775"/>
          </a:xfrm>
          <a:custGeom>
            <a:avLst/>
            <a:gdLst>
              <a:gd name="txL" fmla="*/ 0 w 1292"/>
              <a:gd name="txT" fmla="*/ 0 h 1255"/>
              <a:gd name="txR" fmla="*/ 1292 w 1292"/>
              <a:gd name="txB" fmla="*/ 1255 h 125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alpha val="100000"/>
            </a:srgbClr>
          </a:solidFill>
          <a:ln w="9525">
            <a:noFill/>
          </a:ln>
        </p:spPr>
        <p:txBody>
          <a:bodyPr/>
          <a:p>
            <a:endParaRPr lang="zh-CN" altLang="en-US"/>
          </a:p>
        </p:txBody>
      </p:sp>
      <p:sp>
        <p:nvSpPr>
          <p:cNvPr id="228358" name="Line 14"/>
          <p:cNvSpPr/>
          <p:nvPr/>
        </p:nvSpPr>
        <p:spPr>
          <a:xfrm>
            <a:off x="1819275" y="4051300"/>
            <a:ext cx="803275" cy="311150"/>
          </a:xfrm>
          <a:prstGeom prst="line">
            <a:avLst/>
          </a:prstGeom>
          <a:ln w="9525" cap="flat" cmpd="sng">
            <a:solidFill>
              <a:schemeClr val="tx1"/>
            </a:solidFill>
            <a:prstDash val="solid"/>
            <a:headEnd type="none" w="med" len="med"/>
            <a:tailEnd type="triangle" w="med" len="med"/>
          </a:ln>
        </p:spPr>
      </p:sp>
      <p:sp>
        <p:nvSpPr>
          <p:cNvPr id="228359" name="Text Box 15"/>
          <p:cNvSpPr txBox="1"/>
          <p:nvPr/>
        </p:nvSpPr>
        <p:spPr>
          <a:xfrm>
            <a:off x="2103438" y="3849688"/>
            <a:ext cx="3873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u</a:t>
            </a:r>
            <a:r>
              <a:rPr lang="en-US" altLang="zh-CN" sz="1800" i="1" baseline="-25000">
                <a:latin typeface="Arial" panose="020B0604020202090204" pitchFamily="34" charset="0"/>
              </a:rPr>
              <a:t>s</a:t>
            </a:r>
            <a:endParaRPr lang="en-US" altLang="zh-CN" sz="1800" i="1" baseline="-25000">
              <a:latin typeface="Arial" panose="020B0604020202090204" pitchFamily="34" charset="0"/>
            </a:endParaRPr>
          </a:p>
        </p:txBody>
      </p:sp>
      <p:sp>
        <p:nvSpPr>
          <p:cNvPr id="228360" name="Line 39"/>
          <p:cNvSpPr/>
          <p:nvPr/>
        </p:nvSpPr>
        <p:spPr>
          <a:xfrm>
            <a:off x="1376363" y="4962525"/>
            <a:ext cx="1016000" cy="0"/>
          </a:xfrm>
          <a:prstGeom prst="line">
            <a:avLst/>
          </a:prstGeom>
          <a:ln w="9525" cap="flat" cmpd="sng">
            <a:solidFill>
              <a:schemeClr val="tx1"/>
            </a:solidFill>
            <a:prstDash val="solid"/>
            <a:headEnd type="none" w="med" len="med"/>
            <a:tailEnd type="triangle" w="med" len="med"/>
          </a:ln>
        </p:spPr>
      </p:sp>
      <p:sp>
        <p:nvSpPr>
          <p:cNvPr id="228361" name="Line 40"/>
          <p:cNvSpPr/>
          <p:nvPr/>
        </p:nvSpPr>
        <p:spPr>
          <a:xfrm flipH="1">
            <a:off x="1431925" y="5110163"/>
            <a:ext cx="1003300" cy="0"/>
          </a:xfrm>
          <a:prstGeom prst="line">
            <a:avLst/>
          </a:prstGeom>
          <a:ln w="9525" cap="flat" cmpd="sng">
            <a:solidFill>
              <a:schemeClr val="tx1"/>
            </a:solidFill>
            <a:prstDash val="solid"/>
            <a:headEnd type="none" w="med" len="med"/>
            <a:tailEnd type="triangle" w="med" len="med"/>
          </a:ln>
        </p:spPr>
      </p:sp>
      <p:sp>
        <p:nvSpPr>
          <p:cNvPr id="228362" name="Text Box 41"/>
          <p:cNvSpPr txBox="1"/>
          <p:nvPr/>
        </p:nvSpPr>
        <p:spPr>
          <a:xfrm>
            <a:off x="1665288" y="4573588"/>
            <a:ext cx="609600" cy="3667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u</a:t>
            </a:r>
            <a:r>
              <a:rPr lang="en-US" altLang="zh-CN" sz="1800" i="1" baseline="-25000">
                <a:latin typeface="Arial" panose="020B0604020202090204" pitchFamily="34" charset="0"/>
              </a:rPr>
              <a:t>N</a:t>
            </a:r>
            <a:endParaRPr lang="en-US" altLang="zh-CN" sz="1800" i="1" baseline="-25000">
              <a:latin typeface="Arial" panose="020B0604020202090204" pitchFamily="34" charset="0"/>
            </a:endParaRPr>
          </a:p>
        </p:txBody>
      </p:sp>
      <p:sp>
        <p:nvSpPr>
          <p:cNvPr id="228363" name="Text Box 42"/>
          <p:cNvSpPr txBox="1"/>
          <p:nvPr/>
        </p:nvSpPr>
        <p:spPr>
          <a:xfrm>
            <a:off x="1646238" y="5087938"/>
            <a:ext cx="609600" cy="3667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d</a:t>
            </a:r>
            <a:r>
              <a:rPr lang="en-US" altLang="zh-CN" sz="1800" i="1" baseline="-25000">
                <a:latin typeface="Arial" panose="020B0604020202090204" pitchFamily="34" charset="0"/>
              </a:rPr>
              <a:t>N</a:t>
            </a:r>
            <a:endParaRPr lang="en-US" altLang="zh-CN" sz="1800" i="1" baseline="-25000">
              <a:latin typeface="Arial" panose="020B0604020202090204" pitchFamily="34" charset="0"/>
            </a:endParaRPr>
          </a:p>
        </p:txBody>
      </p:sp>
      <p:sp>
        <p:nvSpPr>
          <p:cNvPr id="228364" name="Text Box 43"/>
          <p:cNvSpPr txBox="1"/>
          <p:nvPr/>
        </p:nvSpPr>
        <p:spPr>
          <a:xfrm>
            <a:off x="1146175" y="4071938"/>
            <a:ext cx="1173163" cy="3667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800">
                <a:latin typeface="Arial" panose="020B0604020202090204" pitchFamily="34" charset="0"/>
              </a:rPr>
              <a:t>server</a:t>
            </a:r>
            <a:endParaRPr lang="en-US" altLang="zh-CN" sz="1800" baseline="-25000">
              <a:latin typeface="Arial" panose="020B0604020202090204" pitchFamily="34" charset="0"/>
            </a:endParaRPr>
          </a:p>
        </p:txBody>
      </p:sp>
      <p:sp>
        <p:nvSpPr>
          <p:cNvPr id="228365" name="Text Box 44"/>
          <p:cNvSpPr txBox="1"/>
          <p:nvPr/>
        </p:nvSpPr>
        <p:spPr>
          <a:xfrm>
            <a:off x="2825750" y="4598988"/>
            <a:ext cx="2546350"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800">
                <a:solidFill>
                  <a:schemeClr val="bg1"/>
                </a:solidFill>
                <a:latin typeface="Arial" panose="020B0604020202090204" pitchFamily="34" charset="0"/>
              </a:rPr>
              <a:t>network (with abundant</a:t>
            </a:r>
            <a:endParaRPr lang="en-US" altLang="zh-CN" sz="1800">
              <a:solidFill>
                <a:schemeClr val="bg1"/>
              </a:solidFill>
              <a:latin typeface="Arial" panose="020B0604020202090204" pitchFamily="34" charset="0"/>
            </a:endParaRPr>
          </a:p>
          <a:p>
            <a:pPr marL="0" lvl="0" indent="0" algn="ctr" eaLnBrk="1" hangingPunct="1">
              <a:lnSpc>
                <a:spcPct val="100000"/>
              </a:lnSpc>
              <a:spcBef>
                <a:spcPct val="0"/>
              </a:spcBef>
              <a:buClrTx/>
              <a:buSzTx/>
              <a:buFontTx/>
              <a:buNone/>
            </a:pPr>
            <a:r>
              <a:rPr lang="en-US" altLang="zh-CN" sz="1800">
                <a:solidFill>
                  <a:schemeClr val="bg1"/>
                </a:solidFill>
                <a:latin typeface="Arial" panose="020B0604020202090204" pitchFamily="34" charset="0"/>
              </a:rPr>
              <a:t> bandwidth)</a:t>
            </a:r>
            <a:endParaRPr lang="en-US" altLang="zh-CN" sz="1800">
              <a:solidFill>
                <a:schemeClr val="bg1"/>
              </a:solidFill>
              <a:latin typeface="Arial" panose="020B0604020202090204" pitchFamily="34" charset="0"/>
            </a:endParaRPr>
          </a:p>
        </p:txBody>
      </p:sp>
      <p:sp>
        <p:nvSpPr>
          <p:cNvPr id="228366" name="Text Box 47"/>
          <p:cNvSpPr txBox="1"/>
          <p:nvPr/>
        </p:nvSpPr>
        <p:spPr>
          <a:xfrm>
            <a:off x="254000" y="3824288"/>
            <a:ext cx="1397000" cy="33718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600" i="1">
                <a:latin typeface="Arial" panose="020B0604020202090204" pitchFamily="34" charset="0"/>
              </a:rPr>
              <a:t>file, size </a:t>
            </a:r>
            <a:r>
              <a:rPr lang="en-US" altLang="zh-CN" sz="1600" b="1" i="1">
                <a:solidFill>
                  <a:schemeClr val="accent6"/>
                </a:solidFill>
                <a:latin typeface="Arial" panose="020B0604020202090204" pitchFamily="34" charset="0"/>
              </a:rPr>
              <a:t>F</a:t>
            </a:r>
            <a:endParaRPr lang="en-US" altLang="zh-CN" sz="1600" b="1" i="1" baseline="-25000">
              <a:solidFill>
                <a:schemeClr val="accent6"/>
              </a:solidFill>
              <a:latin typeface="Arial" panose="020B0604020202090204" pitchFamily="34" charset="0"/>
            </a:endParaRPr>
          </a:p>
        </p:txBody>
      </p:sp>
      <p:sp>
        <p:nvSpPr>
          <p:cNvPr id="228367" name="Text Box 49"/>
          <p:cNvSpPr txBox="1"/>
          <p:nvPr/>
        </p:nvSpPr>
        <p:spPr>
          <a:xfrm>
            <a:off x="1492250" y="2725738"/>
            <a:ext cx="2014538" cy="558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spcBef>
                <a:spcPct val="0"/>
              </a:spcBef>
              <a:buClrTx/>
              <a:buSzTx/>
              <a:buFontTx/>
              <a:buNone/>
            </a:pPr>
            <a:r>
              <a:rPr lang="en-US" altLang="zh-CN" sz="1800" b="1" i="1">
                <a:solidFill>
                  <a:schemeClr val="accent6"/>
                </a:solidFill>
                <a:latin typeface="Arial" panose="020B0604020202090204" pitchFamily="34" charset="0"/>
              </a:rPr>
              <a:t>u</a:t>
            </a:r>
            <a:r>
              <a:rPr lang="en-US" altLang="zh-CN" sz="1800" b="1" i="1" baseline="-25000">
                <a:solidFill>
                  <a:schemeClr val="accent6"/>
                </a:solidFill>
                <a:latin typeface="Arial" panose="020B0604020202090204" pitchFamily="34" charset="0"/>
              </a:rPr>
              <a:t>s</a:t>
            </a:r>
            <a:r>
              <a:rPr lang="en-US" altLang="zh-CN" sz="1800" b="1" i="1">
                <a:solidFill>
                  <a:schemeClr val="accent6"/>
                </a:solidFill>
                <a:latin typeface="Arial" panose="020B0604020202090204" pitchFamily="34" charset="0"/>
              </a:rPr>
              <a:t>:</a:t>
            </a:r>
            <a:r>
              <a:rPr lang="en-US" altLang="zh-CN" sz="1800">
                <a:latin typeface="Arial" panose="020B0604020202090204" pitchFamily="34" charset="0"/>
              </a:rPr>
              <a:t> server upload capacity</a:t>
            </a:r>
            <a:endParaRPr lang="en-US" altLang="zh-CN" sz="1800">
              <a:latin typeface="Arial" panose="020B0604020202090204" pitchFamily="34" charset="0"/>
            </a:endParaRPr>
          </a:p>
        </p:txBody>
      </p:sp>
      <p:sp>
        <p:nvSpPr>
          <p:cNvPr id="228368" name="Text Box 50"/>
          <p:cNvSpPr txBox="1"/>
          <p:nvPr/>
        </p:nvSpPr>
        <p:spPr>
          <a:xfrm>
            <a:off x="6276975" y="5491163"/>
            <a:ext cx="2590800" cy="558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spcBef>
                <a:spcPct val="0"/>
              </a:spcBef>
              <a:buClrTx/>
              <a:buSzTx/>
              <a:buFontTx/>
              <a:buNone/>
            </a:pPr>
            <a:r>
              <a:rPr lang="en-US" altLang="zh-CN" sz="1800" b="1" i="1">
                <a:solidFill>
                  <a:srgbClr val="CC0000"/>
                </a:solidFill>
                <a:latin typeface="Arial" panose="020B0604020202090204" pitchFamily="34" charset="0"/>
              </a:rPr>
              <a:t>u</a:t>
            </a:r>
            <a:r>
              <a:rPr lang="en-US" altLang="zh-CN" sz="1800" b="1" i="1" baseline="-25000">
                <a:solidFill>
                  <a:srgbClr val="CC0000"/>
                </a:solidFill>
                <a:latin typeface="Arial" panose="020B0604020202090204" pitchFamily="34" charset="0"/>
              </a:rPr>
              <a:t>i</a:t>
            </a:r>
            <a:r>
              <a:rPr lang="en-US" altLang="zh-CN" sz="1800" b="1" i="1">
                <a:solidFill>
                  <a:srgbClr val="CC0000"/>
                </a:solidFill>
                <a:latin typeface="Arial" panose="020B0604020202090204" pitchFamily="34" charset="0"/>
              </a:rPr>
              <a:t>:</a:t>
            </a:r>
            <a:r>
              <a:rPr lang="en-US" altLang="zh-CN" sz="1800">
                <a:latin typeface="Arial" panose="020B0604020202090204" pitchFamily="34" charset="0"/>
              </a:rPr>
              <a:t> peer i upload capacity</a:t>
            </a:r>
            <a:endParaRPr lang="en-US" altLang="zh-CN" sz="1800">
              <a:latin typeface="Arial" panose="020B0604020202090204" pitchFamily="34" charset="0"/>
            </a:endParaRPr>
          </a:p>
        </p:txBody>
      </p:sp>
      <p:sp>
        <p:nvSpPr>
          <p:cNvPr id="228369" name="Text Box 51"/>
          <p:cNvSpPr txBox="1"/>
          <p:nvPr/>
        </p:nvSpPr>
        <p:spPr>
          <a:xfrm>
            <a:off x="6357938" y="3622675"/>
            <a:ext cx="2122487" cy="558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spcBef>
                <a:spcPct val="0"/>
              </a:spcBef>
              <a:buClrTx/>
              <a:buSzTx/>
              <a:buFontTx/>
              <a:buNone/>
            </a:pPr>
            <a:r>
              <a:rPr lang="en-US" altLang="zh-CN" sz="1800" b="1" i="1">
                <a:solidFill>
                  <a:srgbClr val="CC0000"/>
                </a:solidFill>
                <a:latin typeface="Arial" panose="020B0604020202090204" pitchFamily="34" charset="0"/>
              </a:rPr>
              <a:t>d</a:t>
            </a:r>
            <a:r>
              <a:rPr lang="en-US" altLang="zh-CN" sz="1800" b="1" i="1" baseline="-25000">
                <a:solidFill>
                  <a:srgbClr val="CC0000"/>
                </a:solidFill>
                <a:latin typeface="Arial" panose="020B0604020202090204" pitchFamily="34" charset="0"/>
              </a:rPr>
              <a:t>i</a:t>
            </a:r>
            <a:r>
              <a:rPr lang="en-US" altLang="zh-CN" sz="1800" b="1" i="1">
                <a:solidFill>
                  <a:srgbClr val="CC0000"/>
                </a:solidFill>
                <a:latin typeface="Arial" panose="020B0604020202090204" pitchFamily="34" charset="0"/>
              </a:rPr>
              <a:t>:</a:t>
            </a:r>
            <a:r>
              <a:rPr lang="en-US" altLang="zh-CN" sz="1800">
                <a:latin typeface="Arial" panose="020B0604020202090204" pitchFamily="34" charset="0"/>
              </a:rPr>
              <a:t> peer i download capacity</a:t>
            </a:r>
            <a:endParaRPr lang="en-US" altLang="zh-CN" sz="1800">
              <a:latin typeface="Arial" panose="020B0604020202090204" pitchFamily="34" charset="0"/>
            </a:endParaRPr>
          </a:p>
        </p:txBody>
      </p:sp>
      <p:pic>
        <p:nvPicPr>
          <p:cNvPr id="228370" name="Picture 53" descr="underline_base"/>
          <p:cNvPicPr/>
          <p:nvPr/>
        </p:nvPicPr>
        <p:blipFill>
          <a:blip r:embed="rId1"/>
          <a:stretch>
            <a:fillRect/>
          </a:stretch>
        </p:blipFill>
        <p:spPr>
          <a:xfrm>
            <a:off x="371475" y="720725"/>
            <a:ext cx="6856413" cy="173038"/>
          </a:xfrm>
          <a:prstGeom prst="rect">
            <a:avLst/>
          </a:prstGeom>
          <a:noFill/>
          <a:ln w="9525">
            <a:noFill/>
          </a:ln>
        </p:spPr>
      </p:pic>
      <p:sp>
        <p:nvSpPr>
          <p:cNvPr id="228371" name="AutoShape 327"/>
          <p:cNvSpPr/>
          <p:nvPr/>
        </p:nvSpPr>
        <p:spPr>
          <a:xfrm>
            <a:off x="763588" y="3270250"/>
            <a:ext cx="592137" cy="581025"/>
          </a:xfrm>
          <a:prstGeom prst="can">
            <a:avLst>
              <a:gd name="adj" fmla="val 20218"/>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2400">
              <a:latin typeface="Times New Roman" panose="02020503050405090304" pitchFamily="18" charset="0"/>
              <a:ea typeface="Arial" panose="020B0604020202090204" pitchFamily="34" charset="0"/>
            </a:endParaRPr>
          </a:p>
        </p:txBody>
      </p:sp>
      <p:grpSp>
        <p:nvGrpSpPr>
          <p:cNvPr id="228372" name="Group 76"/>
          <p:cNvGrpSpPr/>
          <p:nvPr/>
        </p:nvGrpSpPr>
        <p:grpSpPr>
          <a:xfrm>
            <a:off x="3498850" y="3548063"/>
            <a:ext cx="2138363" cy="903287"/>
            <a:chOff x="2204" y="2030"/>
            <a:chExt cx="1347" cy="774"/>
          </a:xfrm>
        </p:grpSpPr>
        <p:sp>
          <p:nvSpPr>
            <p:cNvPr id="228425" name="Text Box 19"/>
            <p:cNvSpPr txBox="1"/>
            <p:nvPr/>
          </p:nvSpPr>
          <p:spPr>
            <a:xfrm>
              <a:off x="2856" y="2271"/>
              <a:ext cx="384" cy="314"/>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u</a:t>
              </a:r>
              <a:r>
                <a:rPr lang="en-US" altLang="zh-CN" sz="1800" i="1" baseline="-25000">
                  <a:latin typeface="Arial" panose="020B0604020202090204" pitchFamily="34" charset="0"/>
                </a:rPr>
                <a:t>2</a:t>
              </a:r>
              <a:endParaRPr lang="en-US" altLang="zh-CN" sz="1800" i="1" baseline="-25000">
                <a:latin typeface="Arial" panose="020B0604020202090204" pitchFamily="34" charset="0"/>
              </a:endParaRPr>
            </a:p>
          </p:txBody>
        </p:sp>
        <p:sp>
          <p:nvSpPr>
            <p:cNvPr id="228426" name="Line 22"/>
            <p:cNvSpPr/>
            <p:nvPr/>
          </p:nvSpPr>
          <p:spPr>
            <a:xfrm flipV="1">
              <a:off x="2997" y="2133"/>
              <a:ext cx="200" cy="657"/>
            </a:xfrm>
            <a:prstGeom prst="line">
              <a:avLst/>
            </a:prstGeom>
            <a:ln w="9525" cap="flat" cmpd="sng">
              <a:solidFill>
                <a:schemeClr val="tx1"/>
              </a:solidFill>
              <a:prstDash val="solid"/>
              <a:headEnd type="triangle" w="med" len="med"/>
              <a:tailEnd type="none" w="med" len="med"/>
            </a:ln>
          </p:spPr>
        </p:sp>
        <p:sp>
          <p:nvSpPr>
            <p:cNvPr id="228427" name="Line 23"/>
            <p:cNvSpPr/>
            <p:nvPr/>
          </p:nvSpPr>
          <p:spPr>
            <a:xfrm flipH="1">
              <a:off x="3082" y="2141"/>
              <a:ext cx="208" cy="663"/>
            </a:xfrm>
            <a:prstGeom prst="line">
              <a:avLst/>
            </a:prstGeom>
            <a:ln w="9525" cap="flat" cmpd="sng">
              <a:solidFill>
                <a:schemeClr val="tx1"/>
              </a:solidFill>
              <a:prstDash val="solid"/>
              <a:headEnd type="triangle" w="med" len="med"/>
              <a:tailEnd type="none" w="med" len="med"/>
            </a:ln>
          </p:spPr>
        </p:sp>
        <p:sp>
          <p:nvSpPr>
            <p:cNvPr id="228428" name="Text Box 24"/>
            <p:cNvSpPr txBox="1"/>
            <p:nvPr/>
          </p:nvSpPr>
          <p:spPr>
            <a:xfrm>
              <a:off x="3167" y="2332"/>
              <a:ext cx="384" cy="314"/>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d</a:t>
              </a:r>
              <a:r>
                <a:rPr lang="en-US" altLang="zh-CN" sz="1800" i="1" baseline="-25000">
                  <a:latin typeface="Arial" panose="020B0604020202090204" pitchFamily="34" charset="0"/>
                </a:rPr>
                <a:t>2</a:t>
              </a:r>
              <a:endParaRPr lang="en-US" altLang="zh-CN" sz="1800" i="1" baseline="-25000">
                <a:latin typeface="Arial" panose="020B0604020202090204" pitchFamily="34" charset="0"/>
              </a:endParaRPr>
            </a:p>
          </p:txBody>
        </p:sp>
        <p:sp>
          <p:nvSpPr>
            <p:cNvPr id="228429" name="Text Box 19"/>
            <p:cNvSpPr txBox="1"/>
            <p:nvPr/>
          </p:nvSpPr>
          <p:spPr>
            <a:xfrm>
              <a:off x="2204" y="2167"/>
              <a:ext cx="384" cy="31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b="1" i="1">
                  <a:solidFill>
                    <a:schemeClr val="accent6"/>
                  </a:solidFill>
                  <a:latin typeface="Arial" panose="020B0604020202090204" pitchFamily="34" charset="0"/>
                </a:rPr>
                <a:t>u</a:t>
              </a:r>
              <a:r>
                <a:rPr lang="en-US" altLang="zh-CN" sz="1800" b="1" i="1" baseline="-25000">
                  <a:solidFill>
                    <a:schemeClr val="accent6"/>
                  </a:solidFill>
                  <a:latin typeface="Arial" panose="020B0604020202090204" pitchFamily="34" charset="0"/>
                </a:rPr>
                <a:t>1</a:t>
              </a:r>
              <a:endParaRPr lang="en-US" altLang="zh-CN" sz="1800" b="1" i="1" baseline="-25000">
                <a:solidFill>
                  <a:schemeClr val="accent6"/>
                </a:solidFill>
                <a:latin typeface="Arial" panose="020B0604020202090204" pitchFamily="34" charset="0"/>
              </a:endParaRPr>
            </a:p>
          </p:txBody>
        </p:sp>
        <p:sp>
          <p:nvSpPr>
            <p:cNvPr id="228430" name="Line 22"/>
            <p:cNvSpPr/>
            <p:nvPr/>
          </p:nvSpPr>
          <p:spPr>
            <a:xfrm flipV="1">
              <a:off x="2345" y="2030"/>
              <a:ext cx="200" cy="657"/>
            </a:xfrm>
            <a:prstGeom prst="line">
              <a:avLst/>
            </a:prstGeom>
            <a:ln w="9525" cap="flat" cmpd="sng">
              <a:solidFill>
                <a:schemeClr val="tx1"/>
              </a:solidFill>
              <a:prstDash val="solid"/>
              <a:headEnd type="triangle" w="med" len="med"/>
              <a:tailEnd type="none" w="med" len="med"/>
            </a:ln>
          </p:spPr>
        </p:sp>
        <p:sp>
          <p:nvSpPr>
            <p:cNvPr id="228431" name="Line 23"/>
            <p:cNvSpPr/>
            <p:nvPr/>
          </p:nvSpPr>
          <p:spPr>
            <a:xfrm flipH="1">
              <a:off x="2430" y="2038"/>
              <a:ext cx="208" cy="663"/>
            </a:xfrm>
            <a:prstGeom prst="line">
              <a:avLst/>
            </a:prstGeom>
            <a:ln w="9525" cap="flat" cmpd="sng">
              <a:solidFill>
                <a:schemeClr val="tx1"/>
              </a:solidFill>
              <a:prstDash val="solid"/>
              <a:headEnd type="triangle" w="med" len="med"/>
              <a:tailEnd type="none" w="med" len="med"/>
            </a:ln>
          </p:spPr>
        </p:sp>
        <p:sp>
          <p:nvSpPr>
            <p:cNvPr id="228432" name="Text Box 24"/>
            <p:cNvSpPr txBox="1"/>
            <p:nvPr/>
          </p:nvSpPr>
          <p:spPr>
            <a:xfrm>
              <a:off x="2515" y="2229"/>
              <a:ext cx="384" cy="31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b="1" i="1">
                  <a:solidFill>
                    <a:schemeClr val="accent6"/>
                  </a:solidFill>
                  <a:latin typeface="Arial" panose="020B0604020202090204" pitchFamily="34" charset="0"/>
                </a:rPr>
                <a:t>d</a:t>
              </a:r>
              <a:r>
                <a:rPr lang="en-US" altLang="zh-CN" sz="1800" b="1" i="1" baseline="-25000">
                  <a:solidFill>
                    <a:schemeClr val="accent6"/>
                  </a:solidFill>
                  <a:latin typeface="Arial" panose="020B0604020202090204" pitchFamily="34" charset="0"/>
                </a:rPr>
                <a:t>1</a:t>
              </a:r>
              <a:endParaRPr lang="en-US" altLang="zh-CN" sz="1800" b="1" i="1" baseline="-25000">
                <a:solidFill>
                  <a:schemeClr val="accent6"/>
                </a:solidFill>
                <a:latin typeface="Arial" panose="020B0604020202090204" pitchFamily="34" charset="0"/>
              </a:endParaRPr>
            </a:p>
          </p:txBody>
        </p:sp>
      </p:grpSp>
      <p:sp>
        <p:nvSpPr>
          <p:cNvPr id="228373" name="Line 72"/>
          <p:cNvSpPr/>
          <p:nvPr/>
        </p:nvSpPr>
        <p:spPr>
          <a:xfrm>
            <a:off x="6030913" y="4767263"/>
            <a:ext cx="1165225" cy="0"/>
          </a:xfrm>
          <a:prstGeom prst="line">
            <a:avLst/>
          </a:prstGeom>
          <a:ln w="19050" cap="flat" cmpd="sng">
            <a:solidFill>
              <a:schemeClr val="tx1"/>
            </a:solidFill>
            <a:prstDash val="solid"/>
            <a:headEnd type="none" w="med" len="med"/>
            <a:tailEnd type="triangle" w="med" len="med"/>
          </a:ln>
        </p:spPr>
      </p:sp>
      <p:sp>
        <p:nvSpPr>
          <p:cNvPr id="228374" name="Line 73"/>
          <p:cNvSpPr/>
          <p:nvPr/>
        </p:nvSpPr>
        <p:spPr>
          <a:xfrm>
            <a:off x="6038850" y="4919663"/>
            <a:ext cx="1165225" cy="0"/>
          </a:xfrm>
          <a:prstGeom prst="line">
            <a:avLst/>
          </a:prstGeom>
          <a:ln w="19050" cap="flat" cmpd="sng">
            <a:solidFill>
              <a:schemeClr val="tx1"/>
            </a:solidFill>
            <a:prstDash val="solid"/>
            <a:headEnd type="triangle" w="med" len="med"/>
            <a:tailEnd type="none" w="med" len="med"/>
          </a:ln>
        </p:spPr>
      </p:sp>
      <p:sp>
        <p:nvSpPr>
          <p:cNvPr id="228375" name="Text Box 41"/>
          <p:cNvSpPr txBox="1"/>
          <p:nvPr/>
        </p:nvSpPr>
        <p:spPr>
          <a:xfrm>
            <a:off x="6191250" y="4356100"/>
            <a:ext cx="609600" cy="3667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d</a:t>
            </a:r>
            <a:r>
              <a:rPr lang="en-US" altLang="zh-CN" sz="1800" i="1" baseline="-25000">
                <a:latin typeface="Arial" panose="020B0604020202090204" pitchFamily="34" charset="0"/>
              </a:rPr>
              <a:t>i</a:t>
            </a:r>
            <a:endParaRPr lang="en-US" altLang="zh-CN" sz="1800" i="1" baseline="-25000">
              <a:latin typeface="Arial" panose="020B0604020202090204" pitchFamily="34" charset="0"/>
            </a:endParaRPr>
          </a:p>
        </p:txBody>
      </p:sp>
      <p:sp>
        <p:nvSpPr>
          <p:cNvPr id="228376" name="Text Box 41"/>
          <p:cNvSpPr txBox="1"/>
          <p:nvPr/>
        </p:nvSpPr>
        <p:spPr>
          <a:xfrm>
            <a:off x="6215063" y="4889500"/>
            <a:ext cx="609600" cy="3667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800" i="1">
                <a:latin typeface="Arial" panose="020B0604020202090204" pitchFamily="34" charset="0"/>
              </a:rPr>
              <a:t>u</a:t>
            </a:r>
            <a:r>
              <a:rPr lang="en-US" altLang="zh-CN" sz="1800" i="1" baseline="-25000">
                <a:latin typeface="Arial" panose="020B0604020202090204" pitchFamily="34" charset="0"/>
              </a:rPr>
              <a:t>i</a:t>
            </a:r>
            <a:endParaRPr lang="en-US" altLang="zh-CN" sz="1800" i="1" baseline="-25000">
              <a:latin typeface="Arial" panose="020B0604020202090204" pitchFamily="34" charset="0"/>
            </a:endParaRPr>
          </a:p>
        </p:txBody>
      </p:sp>
      <p:sp>
        <p:nvSpPr>
          <p:cNvPr id="228377" name="Line 77"/>
          <p:cNvSpPr/>
          <p:nvPr/>
        </p:nvSpPr>
        <p:spPr>
          <a:xfrm>
            <a:off x="2265363" y="3232150"/>
            <a:ext cx="0" cy="663575"/>
          </a:xfrm>
          <a:prstGeom prst="line">
            <a:avLst/>
          </a:prstGeom>
          <a:ln w="19050" cap="flat" cmpd="sng">
            <a:solidFill>
              <a:srgbClr val="CC0000"/>
            </a:solidFill>
            <a:prstDash val="solid"/>
            <a:headEnd type="none" w="med" len="med"/>
            <a:tailEnd type="none" w="med" len="med"/>
          </a:ln>
        </p:spPr>
      </p:sp>
      <p:sp>
        <p:nvSpPr>
          <p:cNvPr id="228378" name="Line 78"/>
          <p:cNvSpPr/>
          <p:nvPr/>
        </p:nvSpPr>
        <p:spPr>
          <a:xfrm flipH="1">
            <a:off x="6478588" y="4146550"/>
            <a:ext cx="369887" cy="414338"/>
          </a:xfrm>
          <a:prstGeom prst="line">
            <a:avLst/>
          </a:prstGeom>
          <a:ln w="19050" cap="flat" cmpd="sng">
            <a:solidFill>
              <a:srgbClr val="CC0000"/>
            </a:solidFill>
            <a:prstDash val="solid"/>
            <a:headEnd type="none" w="med" len="med"/>
            <a:tailEnd type="none" w="med" len="med"/>
          </a:ln>
        </p:spPr>
      </p:sp>
      <p:sp>
        <p:nvSpPr>
          <p:cNvPr id="228379" name="Line 79"/>
          <p:cNvSpPr/>
          <p:nvPr/>
        </p:nvSpPr>
        <p:spPr>
          <a:xfrm flipH="1" flipV="1">
            <a:off x="6508750" y="5092700"/>
            <a:ext cx="369888" cy="414338"/>
          </a:xfrm>
          <a:prstGeom prst="line">
            <a:avLst/>
          </a:prstGeom>
          <a:ln w="19050" cap="flat" cmpd="sng">
            <a:solidFill>
              <a:srgbClr val="CC0000"/>
            </a:solidFill>
            <a:prstDash val="solid"/>
            <a:headEnd type="none" w="med" len="med"/>
            <a:tailEnd type="none" w="med" len="med"/>
          </a:ln>
        </p:spPr>
      </p:sp>
      <p:grpSp>
        <p:nvGrpSpPr>
          <p:cNvPr id="228380" name="Group 81"/>
          <p:cNvGrpSpPr/>
          <p:nvPr/>
        </p:nvGrpSpPr>
        <p:grpSpPr>
          <a:xfrm>
            <a:off x="1535113" y="3332163"/>
            <a:ext cx="465137" cy="803275"/>
            <a:chOff x="4140" y="429"/>
            <a:chExt cx="1425" cy="2396"/>
          </a:xfrm>
        </p:grpSpPr>
        <p:sp>
          <p:nvSpPr>
            <p:cNvPr id="228393" name="Freeform 82"/>
            <p:cNvSpPr/>
            <p:nvPr/>
          </p:nvSpPr>
          <p:spPr>
            <a:xfrm>
              <a:off x="5268" y="433"/>
              <a:ext cx="283" cy="2286"/>
            </a:xfrm>
            <a:custGeom>
              <a:avLst/>
              <a:gdLst>
                <a:gd name="txL" fmla="*/ 0 w 354"/>
                <a:gd name="txT" fmla="*/ 0 h 2742"/>
                <a:gd name="txR" fmla="*/ 354 w 354"/>
                <a:gd name="txB" fmla="*/ 2742 h 2742"/>
              </a:gdLst>
              <a:ahLst/>
              <a:cxnLst>
                <a:cxn ang="0">
                  <a:pos x="3" y="0"/>
                </a:cxn>
                <a:cxn ang="0">
                  <a:pos x="15" y="27"/>
                </a:cxn>
                <a:cxn ang="0">
                  <a:pos x="15" y="205"/>
                </a:cxn>
                <a:cxn ang="0">
                  <a:pos x="0" y="215"/>
                </a:cxn>
                <a:cxn ang="0">
                  <a:pos x="3"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228394" name="Rectangle 83"/>
            <p:cNvSpPr/>
            <p:nvPr/>
          </p:nvSpPr>
          <p:spPr>
            <a:xfrm>
              <a:off x="4208" y="429"/>
              <a:ext cx="1046" cy="2282"/>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395" name="Freeform 84"/>
            <p:cNvSpPr/>
            <p:nvPr/>
          </p:nvSpPr>
          <p:spPr>
            <a:xfrm>
              <a:off x="5321" y="570"/>
              <a:ext cx="169" cy="2115"/>
            </a:xfrm>
            <a:custGeom>
              <a:avLst/>
              <a:gdLst>
                <a:gd name="txL" fmla="*/ 0 w 211"/>
                <a:gd name="txT" fmla="*/ 0 h 2537"/>
                <a:gd name="txR" fmla="*/ 211 w 211"/>
                <a:gd name="txB" fmla="*/ 2537 h 2537"/>
              </a:gdLst>
              <a:ahLst/>
              <a:cxnLst>
                <a:cxn ang="0">
                  <a:pos x="2" y="0"/>
                </a:cxn>
                <a:cxn ang="0">
                  <a:pos x="9" y="18"/>
                </a:cxn>
                <a:cxn ang="0">
                  <a:pos x="2" y="196"/>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228396" name="Freeform 85"/>
            <p:cNvSpPr/>
            <p:nvPr/>
          </p:nvSpPr>
          <p:spPr>
            <a:xfrm>
              <a:off x="5284" y="1640"/>
              <a:ext cx="263" cy="189"/>
            </a:xfrm>
            <a:custGeom>
              <a:avLst/>
              <a:gdLst>
                <a:gd name="txL" fmla="*/ 0 w 328"/>
                <a:gd name="txT" fmla="*/ 0 h 226"/>
                <a:gd name="txR" fmla="*/ 328 w 328"/>
                <a:gd name="txB" fmla="*/ 226 h 226"/>
              </a:gdLst>
              <a:ahLst/>
              <a:cxnLst>
                <a:cxn ang="0">
                  <a:pos x="2" y="0"/>
                </a:cxn>
                <a:cxn ang="0">
                  <a:pos x="14" y="11"/>
                </a:cxn>
                <a:cxn ang="0">
                  <a:pos x="14" y="19"/>
                </a:cxn>
                <a:cxn ang="0">
                  <a:pos x="0" y="8"/>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8397" name="Rectangle 86"/>
            <p:cNvSpPr/>
            <p:nvPr/>
          </p:nvSpPr>
          <p:spPr>
            <a:xfrm>
              <a:off x="4213" y="694"/>
              <a:ext cx="593"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8398" name="Group 87"/>
            <p:cNvGrpSpPr/>
            <p:nvPr/>
          </p:nvGrpSpPr>
          <p:grpSpPr>
            <a:xfrm>
              <a:off x="4749" y="668"/>
              <a:ext cx="581" cy="145"/>
              <a:chOff x="614" y="2568"/>
              <a:chExt cx="725" cy="139"/>
            </a:xfrm>
          </p:grpSpPr>
          <p:sp>
            <p:nvSpPr>
              <p:cNvPr id="228423" name="AutoShape 88"/>
              <p:cNvSpPr/>
              <p:nvPr/>
            </p:nvSpPr>
            <p:spPr>
              <a:xfrm>
                <a:off x="613" y="2566"/>
                <a:ext cx="728" cy="141"/>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24" name="AutoShape 89"/>
              <p:cNvSpPr/>
              <p:nvPr/>
            </p:nvSpPr>
            <p:spPr>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8399" name="Rectangle 90"/>
            <p:cNvSpPr/>
            <p:nvPr/>
          </p:nvSpPr>
          <p:spPr>
            <a:xfrm>
              <a:off x="4223" y="1021"/>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8400" name="Group 91"/>
            <p:cNvGrpSpPr/>
            <p:nvPr/>
          </p:nvGrpSpPr>
          <p:grpSpPr>
            <a:xfrm>
              <a:off x="4747" y="994"/>
              <a:ext cx="581" cy="134"/>
              <a:chOff x="614" y="2568"/>
              <a:chExt cx="725" cy="139"/>
            </a:xfrm>
          </p:grpSpPr>
          <p:sp>
            <p:nvSpPr>
              <p:cNvPr id="228421" name="AutoShape 92"/>
              <p:cNvSpPr/>
              <p:nvPr/>
            </p:nvSpPr>
            <p:spPr>
              <a:xfrm>
                <a:off x="615" y="2566"/>
                <a:ext cx="722" cy="142"/>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22" name="AutoShape 93"/>
              <p:cNvSpPr/>
              <p:nvPr/>
            </p:nvSpPr>
            <p:spPr>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8401" name="Rectangle 94"/>
            <p:cNvSpPr/>
            <p:nvPr/>
          </p:nvSpPr>
          <p:spPr>
            <a:xfrm>
              <a:off x="4218" y="1357"/>
              <a:ext cx="593"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02" name="Rectangle 95"/>
            <p:cNvSpPr/>
            <p:nvPr/>
          </p:nvSpPr>
          <p:spPr>
            <a:xfrm>
              <a:off x="4228"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28403" name="Group 96"/>
            <p:cNvGrpSpPr/>
            <p:nvPr/>
          </p:nvGrpSpPr>
          <p:grpSpPr>
            <a:xfrm>
              <a:off x="4735" y="1627"/>
              <a:ext cx="582" cy="151"/>
              <a:chOff x="614" y="2568"/>
              <a:chExt cx="725" cy="139"/>
            </a:xfrm>
          </p:grpSpPr>
          <p:sp>
            <p:nvSpPr>
              <p:cNvPr id="228419" name="AutoShape 97"/>
              <p:cNvSpPr/>
              <p:nvPr/>
            </p:nvSpPr>
            <p:spPr>
              <a:xfrm>
                <a:off x="612" y="2568"/>
                <a:ext cx="727"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20" name="AutoShape 98"/>
              <p:cNvSpPr/>
              <p:nvPr/>
            </p:nvSpPr>
            <p:spPr>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8404" name="Freeform 99"/>
            <p:cNvSpPr/>
            <p:nvPr/>
          </p:nvSpPr>
          <p:spPr>
            <a:xfrm>
              <a:off x="5288" y="1354"/>
              <a:ext cx="263" cy="188"/>
            </a:xfrm>
            <a:custGeom>
              <a:avLst/>
              <a:gdLst>
                <a:gd name="txL" fmla="*/ 0 w 328"/>
                <a:gd name="txT" fmla="*/ 0 h 226"/>
                <a:gd name="txR" fmla="*/ 328 w 328"/>
                <a:gd name="txB" fmla="*/ 226 h 226"/>
              </a:gdLst>
              <a:ahLst/>
              <a:cxnLst>
                <a:cxn ang="0">
                  <a:pos x="2" y="0"/>
                </a:cxn>
                <a:cxn ang="0">
                  <a:pos x="14" y="10"/>
                </a:cxn>
                <a:cxn ang="0">
                  <a:pos x="14" y="17"/>
                </a:cxn>
                <a:cxn ang="0">
                  <a:pos x="0" y="7"/>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228405" name="Group 100"/>
            <p:cNvGrpSpPr/>
            <p:nvPr/>
          </p:nvGrpSpPr>
          <p:grpSpPr>
            <a:xfrm>
              <a:off x="4739" y="1327"/>
              <a:ext cx="582" cy="139"/>
              <a:chOff x="614" y="2568"/>
              <a:chExt cx="725" cy="139"/>
            </a:xfrm>
          </p:grpSpPr>
          <p:sp>
            <p:nvSpPr>
              <p:cNvPr id="228417" name="AutoShape 101"/>
              <p:cNvSpPr/>
              <p:nvPr/>
            </p:nvSpPr>
            <p:spPr>
              <a:xfrm>
                <a:off x="613" y="2570"/>
                <a:ext cx="727"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8" name="AutoShape 102"/>
              <p:cNvSpPr/>
              <p:nvPr/>
            </p:nvSpPr>
            <p:spPr>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28406" name="Rectangle 103"/>
            <p:cNvSpPr/>
            <p:nvPr/>
          </p:nvSpPr>
          <p:spPr>
            <a:xfrm>
              <a:off x="5249" y="429"/>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07" name="Freeform 104"/>
            <p:cNvSpPr/>
            <p:nvPr/>
          </p:nvSpPr>
          <p:spPr>
            <a:xfrm>
              <a:off x="5312" y="1007"/>
              <a:ext cx="237" cy="213"/>
            </a:xfrm>
            <a:custGeom>
              <a:avLst/>
              <a:gdLst>
                <a:gd name="txL" fmla="*/ 0 w 296"/>
                <a:gd name="txT" fmla="*/ 0 h 256"/>
                <a:gd name="txR" fmla="*/ 296 w 296"/>
                <a:gd name="txB" fmla="*/ 256 h 256"/>
              </a:gdLst>
              <a:ahLst/>
              <a:cxnLst>
                <a:cxn ang="0">
                  <a:pos x="2" y="0"/>
                </a:cxn>
                <a:cxn ang="0">
                  <a:pos x="14" y="10"/>
                </a:cxn>
                <a:cxn ang="0">
                  <a:pos x="14" y="19"/>
                </a:cxn>
                <a:cxn ang="0">
                  <a:pos x="0" y="7"/>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8408" name="Freeform 105"/>
            <p:cNvSpPr/>
            <p:nvPr/>
          </p:nvSpPr>
          <p:spPr>
            <a:xfrm>
              <a:off x="5315" y="680"/>
              <a:ext cx="244" cy="240"/>
            </a:xfrm>
            <a:custGeom>
              <a:avLst/>
              <a:gdLst>
                <a:gd name="txL" fmla="*/ 0 w 304"/>
                <a:gd name="txT" fmla="*/ 0 h 288"/>
                <a:gd name="txR" fmla="*/ 304 w 304"/>
                <a:gd name="txB" fmla="*/ 288 h 288"/>
              </a:gdLst>
              <a:ahLst/>
              <a:cxnLst>
                <a:cxn ang="0">
                  <a:pos x="0" y="0"/>
                </a:cxn>
                <a:cxn ang="0">
                  <a:pos x="14" y="13"/>
                </a:cxn>
                <a:cxn ang="0">
                  <a:pos x="13" y="23"/>
                </a:cxn>
                <a:cxn ang="0">
                  <a:pos x="2" y="1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28409" name="Oval 106"/>
            <p:cNvSpPr/>
            <p:nvPr/>
          </p:nvSpPr>
          <p:spPr>
            <a:xfrm>
              <a:off x="5516" y="2612"/>
              <a:ext cx="49"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0" name="Freeform 107"/>
            <p:cNvSpPr/>
            <p:nvPr/>
          </p:nvSpPr>
          <p:spPr>
            <a:xfrm>
              <a:off x="5302" y="2614"/>
              <a:ext cx="245" cy="200"/>
            </a:xfrm>
            <a:custGeom>
              <a:avLst/>
              <a:gdLst>
                <a:gd name="txL" fmla="*/ 0 w 306"/>
                <a:gd name="txT" fmla="*/ 0 h 240"/>
                <a:gd name="txR" fmla="*/ 306 w 306"/>
                <a:gd name="txB" fmla="*/ 240 h 240"/>
              </a:gdLst>
              <a:ahLst/>
              <a:cxnLst>
                <a:cxn ang="0">
                  <a:pos x="0" y="9"/>
                </a:cxn>
                <a:cxn ang="0">
                  <a:pos x="2" y="19"/>
                </a:cxn>
                <a:cxn ang="0">
                  <a:pos x="14" y="9"/>
                </a:cxn>
                <a:cxn ang="0">
                  <a:pos x="14" y="0"/>
                </a:cxn>
                <a:cxn ang="0">
                  <a:pos x="0" y="9"/>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228411" name="AutoShape 108"/>
            <p:cNvSpPr/>
            <p:nvPr/>
          </p:nvSpPr>
          <p:spPr>
            <a:xfrm>
              <a:off x="4140" y="2678"/>
              <a:ext cx="1201" cy="147"/>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2" name="AutoShape 109"/>
            <p:cNvSpPr/>
            <p:nvPr/>
          </p:nvSpPr>
          <p:spPr>
            <a:xfrm>
              <a:off x="4208" y="2711"/>
              <a:ext cx="1070"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3" name="Oval 110"/>
            <p:cNvSpPr/>
            <p:nvPr/>
          </p:nvSpPr>
          <p:spPr>
            <a:xfrm>
              <a:off x="4310" y="2385"/>
              <a:ext cx="156"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4" name="Oval 111"/>
            <p:cNvSpPr/>
            <p:nvPr/>
          </p:nvSpPr>
          <p:spPr>
            <a:xfrm>
              <a:off x="4485" y="2385"/>
              <a:ext cx="160"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a typeface="Arial" panose="020B0604020202090204" pitchFamily="34" charset="0"/>
              </a:endParaRPr>
            </a:p>
          </p:txBody>
        </p:sp>
        <p:sp>
          <p:nvSpPr>
            <p:cNvPr id="228415" name="Oval 112"/>
            <p:cNvSpPr/>
            <p:nvPr/>
          </p:nvSpPr>
          <p:spPr>
            <a:xfrm>
              <a:off x="4660" y="2380"/>
              <a:ext cx="160"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28416" name="Rectangle 113"/>
            <p:cNvSpPr/>
            <p:nvPr/>
          </p:nvSpPr>
          <p:spPr>
            <a:xfrm>
              <a:off x="5064" y="1835"/>
              <a:ext cx="83"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grpSp>
        <p:nvGrpSpPr>
          <p:cNvPr id="228381" name="Group 114"/>
          <p:cNvGrpSpPr/>
          <p:nvPr/>
        </p:nvGrpSpPr>
        <p:grpSpPr>
          <a:xfrm>
            <a:off x="444500" y="4635500"/>
            <a:ext cx="925513" cy="795338"/>
            <a:chOff x="-44" y="1473"/>
            <a:chExt cx="981" cy="1105"/>
          </a:xfrm>
        </p:grpSpPr>
        <p:pic>
          <p:nvPicPr>
            <p:cNvPr id="228391" name="Picture 11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28392" name="Freeform 116"/>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8382" name="Group 117"/>
          <p:cNvGrpSpPr/>
          <p:nvPr/>
        </p:nvGrpSpPr>
        <p:grpSpPr>
          <a:xfrm>
            <a:off x="3665538" y="2816225"/>
            <a:ext cx="925512" cy="795338"/>
            <a:chOff x="-44" y="1473"/>
            <a:chExt cx="981" cy="1105"/>
          </a:xfrm>
        </p:grpSpPr>
        <p:pic>
          <p:nvPicPr>
            <p:cNvPr id="228389" name="Picture 11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28390" name="Freeform 119"/>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8383" name="Group 120"/>
          <p:cNvGrpSpPr/>
          <p:nvPr/>
        </p:nvGrpSpPr>
        <p:grpSpPr>
          <a:xfrm>
            <a:off x="4710113" y="2957513"/>
            <a:ext cx="925512" cy="795337"/>
            <a:chOff x="-44" y="1473"/>
            <a:chExt cx="981" cy="1105"/>
          </a:xfrm>
        </p:grpSpPr>
        <p:pic>
          <p:nvPicPr>
            <p:cNvPr id="228387" name="Picture 12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28388" name="Freeform 122"/>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28384" name="Group 123"/>
          <p:cNvGrpSpPr/>
          <p:nvPr/>
        </p:nvGrpSpPr>
        <p:grpSpPr>
          <a:xfrm flipH="1">
            <a:off x="7180263" y="4405313"/>
            <a:ext cx="925512" cy="795337"/>
            <a:chOff x="-44" y="1473"/>
            <a:chExt cx="981" cy="1105"/>
          </a:xfrm>
        </p:grpSpPr>
        <p:pic>
          <p:nvPicPr>
            <p:cNvPr id="228385" name="Picture 12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28386" name="Freeform 125"/>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pitchFamily="1" charset="0"/>
              </a:rPr>
              <a:t>Application Layer</a:t>
            </a:r>
            <a:endParaRPr lang="en-US" altLang="zh-CN" sz="1200">
              <a:latin typeface="Tahoma" panose="020B0604030504040204" pitchFamily="1" charset="0"/>
            </a:endParaRPr>
          </a:p>
        </p:txBody>
      </p:sp>
      <p:sp>
        <p:nvSpPr>
          <p:cNvPr id="230402"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pitchFamily="1" charset="0"/>
              </a:rPr>
              <a:t>2-</a:t>
            </a:r>
            <a:fld id="{9A0DB2DC-4C9A-4742-B13C-FB6460FD3503}" type="slidenum">
              <a:rPr lang="en-US" altLang="zh-CN" sz="1200">
                <a:latin typeface="Tahoma" panose="020B0604030504040204" pitchFamily="1" charset="0"/>
              </a:rPr>
            </a:fld>
            <a:endParaRPr lang="en-US" altLang="zh-CN" sz="1200">
              <a:latin typeface="Tahoma" panose="020B0604030504040204" pitchFamily="1" charset="0"/>
            </a:endParaRPr>
          </a:p>
        </p:txBody>
      </p:sp>
      <p:sp>
        <p:nvSpPr>
          <p:cNvPr id="230403" name="Rectangle 2"/>
          <p:cNvSpPr>
            <a:spLocks noGrp="1"/>
          </p:cNvSpPr>
          <p:nvPr>
            <p:ph type="title"/>
          </p:nvPr>
        </p:nvSpPr>
        <p:spPr>
          <a:xfrm>
            <a:off x="298450" y="61913"/>
            <a:ext cx="8520113" cy="1143000"/>
          </a:xfrm>
        </p:spPr>
        <p:txBody>
          <a:bodyPr vert="horz" wrap="square" lIns="91440" tIns="45720" rIns="91440" bIns="45720" anchor="ctr" anchorCtr="0"/>
          <a:p>
            <a:r>
              <a:rPr lang="zh-CN" altLang="en-US" sz="3600"/>
              <a:t>文件分发时间</a:t>
            </a:r>
            <a:r>
              <a:rPr lang="en-US" altLang="zh-CN" sz="3600"/>
              <a:t>: client-server</a:t>
            </a:r>
            <a:endParaRPr lang="en-US" altLang="zh-CN" sz="3600"/>
          </a:p>
        </p:txBody>
      </p:sp>
      <p:sp>
        <p:nvSpPr>
          <p:cNvPr id="230404" name="Rectangle 47"/>
          <p:cNvSpPr>
            <a:spLocks noGrp="1"/>
          </p:cNvSpPr>
          <p:nvPr>
            <p:ph idx="1"/>
          </p:nvPr>
        </p:nvSpPr>
        <p:spPr>
          <a:xfrm>
            <a:off x="322263" y="1252538"/>
            <a:ext cx="4100512" cy="2014537"/>
          </a:xfrm>
        </p:spPr>
        <p:txBody>
          <a:bodyPr vert="horz" wrap="square" lIns="91440" tIns="45720" rIns="91440" bIns="45720" anchor="t" anchorCtr="0"/>
          <a:p>
            <a:r>
              <a:rPr lang="zh-CN" altLang="en-US" sz="2400" i="1">
                <a:solidFill>
                  <a:srgbClr val="CC0000"/>
                </a:solidFill>
              </a:rPr>
              <a:t>服务器的传输开销</a:t>
            </a:r>
            <a:r>
              <a:rPr lang="en-US" altLang="zh-CN" sz="2400" i="1">
                <a:solidFill>
                  <a:srgbClr val="CC0000"/>
                </a:solidFill>
              </a:rPr>
              <a:t>: </a:t>
            </a:r>
            <a:r>
              <a:rPr lang="en-US" altLang="zh-CN" sz="2400"/>
              <a:t>必须依次发送(上传)N个文件</a:t>
            </a:r>
            <a:r>
              <a:rPr lang="en-US" altLang="zh-CN" sz="2600"/>
              <a:t>:</a:t>
            </a:r>
            <a:endParaRPr lang="en-US" altLang="zh-CN" sz="2600"/>
          </a:p>
          <a:p>
            <a:pPr lvl="1">
              <a:lnSpc>
                <a:spcPct val="100000"/>
              </a:lnSpc>
              <a:buSzPct val="85000"/>
            </a:pPr>
            <a:r>
              <a:rPr lang="zh-CN" altLang="en-US" sz="2000"/>
              <a:t>上传一个</a:t>
            </a:r>
            <a:r>
              <a:rPr lang="en-US" altLang="zh-CN" sz="2000"/>
              <a:t>: </a:t>
            </a:r>
            <a:r>
              <a:rPr lang="en-US" altLang="zh-CN" sz="2000" i="1"/>
              <a:t>F/u</a:t>
            </a:r>
            <a:r>
              <a:rPr lang="en-US" altLang="zh-CN" sz="2000" i="1" baseline="-25000"/>
              <a:t>s </a:t>
            </a:r>
            <a:endParaRPr lang="en-US" altLang="zh-CN" sz="2000"/>
          </a:p>
          <a:p>
            <a:pPr lvl="1">
              <a:lnSpc>
                <a:spcPct val="100000"/>
              </a:lnSpc>
              <a:buSzPct val="85000"/>
            </a:pPr>
            <a:r>
              <a:rPr lang="zh-CN" altLang="en-US" sz="2000"/>
              <a:t>上传</a:t>
            </a:r>
            <a:r>
              <a:rPr lang="en-US" altLang="zh-CN" sz="2000"/>
              <a:t>N</a:t>
            </a:r>
            <a:r>
              <a:rPr lang="zh-CN" altLang="en-US" sz="2000"/>
              <a:t>个</a:t>
            </a:r>
            <a:r>
              <a:rPr lang="en-US" altLang="zh-CN" sz="2000"/>
              <a:t>: </a:t>
            </a:r>
            <a:r>
              <a:rPr lang="en-US" altLang="zh-CN" sz="2000" i="1"/>
              <a:t>NF/u</a:t>
            </a:r>
            <a:r>
              <a:rPr lang="en-US" altLang="zh-CN" sz="2000" i="1" baseline="-25000"/>
              <a:t>s</a:t>
            </a:r>
            <a:endParaRPr lang="en-US" altLang="zh-CN" sz="2000"/>
          </a:p>
        </p:txBody>
      </p:sp>
      <p:sp>
        <p:nvSpPr>
          <p:cNvPr id="245813" name="Line 53"/>
          <p:cNvSpPr/>
          <p:nvPr/>
        </p:nvSpPr>
        <p:spPr>
          <a:xfrm flipV="1">
            <a:off x="5746750" y="5368925"/>
            <a:ext cx="430213" cy="692150"/>
          </a:xfrm>
          <a:prstGeom prst="line">
            <a:avLst/>
          </a:prstGeom>
          <a:ln w="9525" cap="flat" cmpd="sng">
            <a:solidFill>
              <a:srgbClr val="CC0000"/>
            </a:solidFill>
            <a:prstDash val="solid"/>
            <a:headEnd type="none" w="med" len="med"/>
            <a:tailEnd type="none" w="med" len="med"/>
          </a:ln>
        </p:spPr>
      </p:sp>
      <p:sp>
        <p:nvSpPr>
          <p:cNvPr id="245814" name="Text Box 54"/>
          <p:cNvSpPr txBox="1"/>
          <p:nvPr/>
        </p:nvSpPr>
        <p:spPr>
          <a:xfrm>
            <a:off x="5484813" y="6022975"/>
            <a:ext cx="2670175"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80000"/>
              </a:lnSpc>
              <a:buClr>
                <a:schemeClr val="accent2"/>
              </a:buClr>
              <a:buSzPct val="85000"/>
              <a:buFont typeface="ZapfDingbats" pitchFamily="82" charset="2"/>
              <a:buNone/>
            </a:pPr>
            <a:r>
              <a:rPr lang="en-US" altLang="zh-CN" sz="2000">
                <a:latin typeface="Arial" panose="020B0604020202090204" pitchFamily="34" charset="0"/>
              </a:rPr>
              <a:t>increases linearly in N</a:t>
            </a:r>
            <a:endParaRPr lang="en-US" altLang="zh-CN" sz="2000">
              <a:latin typeface="Arial" panose="020B0604020202090204" pitchFamily="34" charset="0"/>
            </a:endParaRPr>
          </a:p>
        </p:txBody>
      </p:sp>
      <p:sp>
        <p:nvSpPr>
          <p:cNvPr id="230407" name="Text Box 51"/>
          <p:cNvSpPr txBox="1"/>
          <p:nvPr/>
        </p:nvSpPr>
        <p:spPr>
          <a:xfrm>
            <a:off x="560070" y="4591050"/>
            <a:ext cx="4658360" cy="1276985"/>
          </a:xfrm>
          <a:prstGeom prst="rect">
            <a:avLst/>
          </a:prstGeom>
          <a:noFill/>
          <a:ln w="9525">
            <a:noFill/>
          </a:ln>
        </p:spPr>
        <p:txBody>
          <a:bodyPr wrap="none">
            <a:no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gn="r">
              <a:lnSpc>
                <a:spcPct val="80000"/>
              </a:lnSpc>
              <a:buClr>
                <a:schemeClr val="accent2"/>
              </a:buClr>
              <a:buSzPct val="85000"/>
              <a:buFont typeface="ZapfDingbats" pitchFamily="82" charset="2"/>
              <a:buNone/>
            </a:pPr>
            <a:endParaRPr lang="zh-CN" altLang="en-US" sz="2000" i="1">
              <a:latin typeface="Arial" panose="020B0604020202090204" pitchFamily="34" charset="0"/>
              <a:ea typeface="宋体" pitchFamily="2" charset="-122"/>
            </a:endParaRPr>
          </a:p>
        </p:txBody>
      </p:sp>
      <p:sp>
        <p:nvSpPr>
          <p:cNvPr id="230408" name="Rectangle 55"/>
          <p:cNvSpPr/>
          <p:nvPr/>
        </p:nvSpPr>
        <p:spPr>
          <a:xfrm>
            <a:off x="1157288" y="4591050"/>
            <a:ext cx="7032625" cy="1235075"/>
          </a:xfrm>
          <a:prstGeom prst="rect">
            <a:avLst/>
          </a:prstGeom>
          <a:noFill/>
          <a:ln w="19050"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400">
              <a:latin typeface="Comic Sans MS" panose="030F0902030302020204" pitchFamily="66" charset="0"/>
            </a:endParaRPr>
          </a:p>
        </p:txBody>
      </p:sp>
      <p:pic>
        <p:nvPicPr>
          <p:cNvPr id="230409" name="Picture 58" descr="underline_base"/>
          <p:cNvPicPr/>
          <p:nvPr/>
        </p:nvPicPr>
        <p:blipFill>
          <a:blip r:embed="rId1"/>
          <a:stretch>
            <a:fillRect/>
          </a:stretch>
        </p:blipFill>
        <p:spPr>
          <a:xfrm>
            <a:off x="358775" y="857250"/>
            <a:ext cx="6518275" cy="174625"/>
          </a:xfrm>
          <a:prstGeom prst="rect">
            <a:avLst/>
          </a:prstGeom>
          <a:noFill/>
          <a:ln w="9525">
            <a:noFill/>
          </a:ln>
        </p:spPr>
      </p:pic>
      <p:sp>
        <p:nvSpPr>
          <p:cNvPr id="230410" name="Text Box 96"/>
          <p:cNvSpPr txBox="1"/>
          <p:nvPr/>
        </p:nvSpPr>
        <p:spPr>
          <a:xfrm>
            <a:off x="3946525" y="4905375"/>
            <a:ext cx="4238625" cy="519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100000"/>
              </a:lnSpc>
              <a:buClr>
                <a:schemeClr val="accent2"/>
              </a:buClr>
              <a:buSzPct val="85000"/>
              <a:buFont typeface="ZapfDingbats" pitchFamily="82" charset="2"/>
              <a:buNone/>
            </a:pPr>
            <a:r>
              <a:rPr lang="en-US" altLang="zh-CN" i="1">
                <a:latin typeface="Arial" panose="020B0604020202090204" pitchFamily="34" charset="0"/>
              </a:rPr>
              <a:t> D</a:t>
            </a:r>
            <a:r>
              <a:rPr lang="en-US" altLang="zh-CN" i="1" baseline="-25000">
                <a:latin typeface="Arial" panose="020B0604020202090204" pitchFamily="34" charset="0"/>
              </a:rPr>
              <a:t>c-s</a:t>
            </a:r>
            <a:r>
              <a:rPr lang="en-US" altLang="zh-CN" i="1">
                <a:latin typeface="Arial" panose="020B0604020202090204" pitchFamily="34" charset="0"/>
              </a:rPr>
              <a:t> &gt; max{NF/u</a:t>
            </a:r>
            <a:r>
              <a:rPr lang="en-US" altLang="zh-CN" i="1" baseline="-25000">
                <a:latin typeface="Arial" panose="020B0604020202090204" pitchFamily="34" charset="0"/>
              </a:rPr>
              <a:t>s,</a:t>
            </a:r>
            <a:r>
              <a:rPr lang="en-US" altLang="zh-CN" i="1">
                <a:latin typeface="Arial" panose="020B0604020202090204" pitchFamily="34" charset="0"/>
              </a:rPr>
              <a:t>,F/d</a:t>
            </a:r>
            <a:r>
              <a:rPr lang="en-US" altLang="zh-CN" i="1" baseline="-25000">
                <a:latin typeface="Arial" panose="020B0604020202090204" pitchFamily="34" charset="0"/>
              </a:rPr>
              <a:t>min</a:t>
            </a:r>
            <a:r>
              <a:rPr lang="en-US" altLang="zh-CN" i="1">
                <a:latin typeface="Arial" panose="020B0604020202090204" pitchFamily="34" charset="0"/>
              </a:rPr>
              <a:t>}</a:t>
            </a:r>
            <a:r>
              <a:rPr lang="en-US" altLang="zh-CN" i="1">
                <a:solidFill>
                  <a:srgbClr val="CC0000"/>
                </a:solidFill>
                <a:latin typeface="Arial" panose="020B0604020202090204" pitchFamily="34" charset="0"/>
              </a:rPr>
              <a:t> </a:t>
            </a:r>
            <a:endParaRPr lang="en-US" altLang="zh-CN" i="1">
              <a:solidFill>
                <a:srgbClr val="CC0000"/>
              </a:solidFill>
              <a:latin typeface="Arial" panose="020B0604020202090204" pitchFamily="34" charset="0"/>
            </a:endParaRPr>
          </a:p>
        </p:txBody>
      </p:sp>
      <p:sp>
        <p:nvSpPr>
          <p:cNvPr id="230411" name="Rectangle 47"/>
          <p:cNvSpPr/>
          <p:nvPr/>
        </p:nvSpPr>
        <p:spPr>
          <a:xfrm>
            <a:off x="363538" y="3081338"/>
            <a:ext cx="4316412" cy="2014537"/>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r>
              <a:rPr lang="zh-CN" altLang="en-US" sz="2400" i="1">
                <a:solidFill>
                  <a:srgbClr val="CC0000"/>
                </a:solidFill>
                <a:ea typeface="宋体" pitchFamily="2" charset="-122"/>
              </a:rPr>
              <a:t>客户端</a:t>
            </a:r>
            <a:r>
              <a:rPr lang="en-US" altLang="zh-CN" sz="2400" i="1">
                <a:solidFill>
                  <a:srgbClr val="CC0000"/>
                </a:solidFill>
              </a:rPr>
              <a:t>: </a:t>
            </a:r>
            <a:r>
              <a:rPr lang="en-US" altLang="zh-CN" sz="2400">
                <a:latin typeface="宋体" pitchFamily="2" charset="-122"/>
                <a:ea typeface="宋体" pitchFamily="2" charset="-122"/>
              </a:rPr>
              <a:t>每个客户端必须下载文件副本</a:t>
            </a:r>
            <a:endParaRPr lang="en-US" altLang="zh-CN" sz="2400"/>
          </a:p>
          <a:p>
            <a:pPr marL="742950" lvl="1" indent="-285750"/>
            <a:r>
              <a:rPr lang="en-US" altLang="zh-CN" sz="2000"/>
              <a:t>d</a:t>
            </a:r>
            <a:r>
              <a:rPr lang="en-US" altLang="zh-CN" sz="2000" baseline="-25000"/>
              <a:t>min</a:t>
            </a:r>
            <a:r>
              <a:rPr lang="en-US" altLang="zh-CN" sz="2000"/>
              <a:t> = </a:t>
            </a:r>
            <a:r>
              <a:rPr lang="zh-CN" altLang="en-US" sz="2000">
                <a:ea typeface="宋体" pitchFamily="2" charset="-122"/>
              </a:rPr>
              <a:t>最小的客户端下载速率</a:t>
            </a:r>
            <a:endParaRPr lang="zh-CN" altLang="en-US" sz="2000">
              <a:ea typeface="宋体" pitchFamily="2" charset="-122"/>
            </a:endParaRPr>
          </a:p>
          <a:p>
            <a:pPr marL="742950" lvl="1" indent="-285750"/>
            <a:r>
              <a:rPr lang="zh-CN" altLang="en-US" sz="2000">
                <a:ea typeface="宋体" pitchFamily="2" charset="-122"/>
              </a:rPr>
              <a:t>最小的客户端下载时间</a:t>
            </a:r>
            <a:r>
              <a:rPr lang="en-US" altLang="zh-CN" sz="2000"/>
              <a:t>: F/d</a:t>
            </a:r>
            <a:r>
              <a:rPr lang="en-US" altLang="zh-CN" sz="2000" baseline="-25000"/>
              <a:t>min</a:t>
            </a:r>
            <a:r>
              <a:rPr lang="en-US" altLang="zh-CN" sz="2000" i="1">
                <a:solidFill>
                  <a:srgbClr val="CC0000"/>
                </a:solidFill>
              </a:rPr>
              <a:t> </a:t>
            </a:r>
            <a:endParaRPr lang="en-US" altLang="zh-CN" sz="2000"/>
          </a:p>
        </p:txBody>
      </p:sp>
      <p:sp>
        <p:nvSpPr>
          <p:cNvPr id="230412" name="Line 120"/>
          <p:cNvSpPr/>
          <p:nvPr/>
        </p:nvSpPr>
        <p:spPr>
          <a:xfrm>
            <a:off x="4843463" y="5334000"/>
            <a:ext cx="174625" cy="0"/>
          </a:xfrm>
          <a:prstGeom prst="line">
            <a:avLst/>
          </a:prstGeom>
          <a:ln w="28575" cap="flat" cmpd="sng">
            <a:solidFill>
              <a:schemeClr val="tx1"/>
            </a:solidFill>
            <a:prstDash val="solid"/>
            <a:headEnd type="none" w="med" len="med"/>
            <a:tailEnd type="none" w="med" len="med"/>
          </a:ln>
        </p:spPr>
      </p:sp>
      <p:sp>
        <p:nvSpPr>
          <p:cNvPr id="230413" name="Freeform 4"/>
          <p:cNvSpPr/>
          <p:nvPr/>
        </p:nvSpPr>
        <p:spPr>
          <a:xfrm>
            <a:off x="5600700" y="2111375"/>
            <a:ext cx="2136775" cy="1209675"/>
          </a:xfrm>
          <a:custGeom>
            <a:avLst/>
            <a:gdLst>
              <a:gd name="txL" fmla="*/ 0 w 1292"/>
              <a:gd name="txT" fmla="*/ 0 h 1255"/>
              <a:gd name="txR" fmla="*/ 1292 w 1292"/>
              <a:gd name="txB" fmla="*/ 1255 h 125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alpha val="100000"/>
            </a:srgbClr>
          </a:solidFill>
          <a:ln w="9525">
            <a:noFill/>
          </a:ln>
        </p:spPr>
        <p:txBody>
          <a:bodyPr/>
          <a:p>
            <a:endParaRPr lang="zh-CN" altLang="en-US"/>
          </a:p>
        </p:txBody>
      </p:sp>
      <p:sp>
        <p:nvSpPr>
          <p:cNvPr id="230414" name="Line 14"/>
          <p:cNvSpPr/>
          <p:nvPr/>
        </p:nvSpPr>
        <p:spPr>
          <a:xfrm>
            <a:off x="5338763" y="2085975"/>
            <a:ext cx="455612" cy="214313"/>
          </a:xfrm>
          <a:prstGeom prst="line">
            <a:avLst/>
          </a:prstGeom>
          <a:ln w="9525" cap="flat" cmpd="sng">
            <a:solidFill>
              <a:schemeClr val="tx1"/>
            </a:solidFill>
            <a:prstDash val="solid"/>
            <a:headEnd type="none" w="med" len="med"/>
            <a:tailEnd type="triangle" w="med" len="med"/>
          </a:ln>
        </p:spPr>
      </p:sp>
      <p:sp>
        <p:nvSpPr>
          <p:cNvPr id="230415" name="Text Box 15"/>
          <p:cNvSpPr txBox="1"/>
          <p:nvPr/>
        </p:nvSpPr>
        <p:spPr>
          <a:xfrm>
            <a:off x="5364163" y="1763713"/>
            <a:ext cx="366712"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u</a:t>
            </a:r>
            <a:r>
              <a:rPr lang="en-US" altLang="zh-CN" sz="1600" i="1" baseline="-25000">
                <a:latin typeface="Arial" panose="020B0604020202090204" pitchFamily="34" charset="0"/>
              </a:rPr>
              <a:t>s</a:t>
            </a:r>
            <a:endParaRPr lang="en-US" altLang="zh-CN" sz="1600" i="1" baseline="-25000">
              <a:latin typeface="Arial" panose="020B0604020202090204" pitchFamily="34" charset="0"/>
            </a:endParaRPr>
          </a:p>
        </p:txBody>
      </p:sp>
      <p:sp>
        <p:nvSpPr>
          <p:cNvPr id="230416" name="Line 39"/>
          <p:cNvSpPr/>
          <p:nvPr/>
        </p:nvSpPr>
        <p:spPr>
          <a:xfrm>
            <a:off x="5089525" y="2713038"/>
            <a:ext cx="574675" cy="0"/>
          </a:xfrm>
          <a:prstGeom prst="line">
            <a:avLst/>
          </a:prstGeom>
          <a:ln w="9525" cap="flat" cmpd="sng">
            <a:solidFill>
              <a:schemeClr val="tx1"/>
            </a:solidFill>
            <a:prstDash val="solid"/>
            <a:headEnd type="none" w="med" len="med"/>
            <a:tailEnd type="triangle" w="med" len="med"/>
          </a:ln>
        </p:spPr>
      </p:sp>
      <p:sp>
        <p:nvSpPr>
          <p:cNvPr id="230417" name="Line 40"/>
          <p:cNvSpPr/>
          <p:nvPr/>
        </p:nvSpPr>
        <p:spPr>
          <a:xfrm flipH="1">
            <a:off x="5119688" y="2814638"/>
            <a:ext cx="566737" cy="0"/>
          </a:xfrm>
          <a:prstGeom prst="line">
            <a:avLst/>
          </a:prstGeom>
          <a:ln w="9525" cap="flat" cmpd="sng">
            <a:solidFill>
              <a:schemeClr val="tx1"/>
            </a:solidFill>
            <a:prstDash val="solid"/>
            <a:headEnd type="none" w="med" len="med"/>
            <a:tailEnd type="triangle" w="med" len="med"/>
          </a:ln>
        </p:spPr>
      </p:sp>
      <p:sp>
        <p:nvSpPr>
          <p:cNvPr id="230418" name="Text Box 44"/>
          <p:cNvSpPr txBox="1"/>
          <p:nvPr/>
        </p:nvSpPr>
        <p:spPr>
          <a:xfrm>
            <a:off x="6183313" y="2460625"/>
            <a:ext cx="895350"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600">
                <a:solidFill>
                  <a:schemeClr val="bg1"/>
                </a:solidFill>
                <a:latin typeface="Arial" panose="020B0604020202090204" pitchFamily="34" charset="0"/>
              </a:rPr>
              <a:t>network</a:t>
            </a:r>
            <a:endParaRPr lang="en-US" altLang="zh-CN" sz="1600">
              <a:solidFill>
                <a:schemeClr val="bg1"/>
              </a:solidFill>
              <a:latin typeface="Arial" panose="020B0604020202090204" pitchFamily="34" charset="0"/>
            </a:endParaRPr>
          </a:p>
        </p:txBody>
      </p:sp>
      <p:sp>
        <p:nvSpPr>
          <p:cNvPr id="230419" name="AutoShape 327"/>
          <p:cNvSpPr/>
          <p:nvPr/>
        </p:nvSpPr>
        <p:spPr>
          <a:xfrm>
            <a:off x="4740275" y="1562100"/>
            <a:ext cx="334963" cy="401638"/>
          </a:xfrm>
          <a:prstGeom prst="can">
            <a:avLst>
              <a:gd name="adj" fmla="val 24241"/>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800">
              <a:latin typeface="Arial" panose="020B0604020202090204" pitchFamily="34" charset="0"/>
              <a:ea typeface="Arial" panose="020B0604020202090204" pitchFamily="34" charset="0"/>
            </a:endParaRPr>
          </a:p>
        </p:txBody>
      </p:sp>
      <p:sp>
        <p:nvSpPr>
          <p:cNvPr id="230420" name="Line 22"/>
          <p:cNvSpPr/>
          <p:nvPr/>
        </p:nvSpPr>
        <p:spPr>
          <a:xfrm flipV="1">
            <a:off x="7000875" y="1819275"/>
            <a:ext cx="180975" cy="530225"/>
          </a:xfrm>
          <a:prstGeom prst="line">
            <a:avLst/>
          </a:prstGeom>
          <a:ln w="9525" cap="flat" cmpd="sng">
            <a:solidFill>
              <a:schemeClr val="tx1"/>
            </a:solidFill>
            <a:prstDash val="solid"/>
            <a:headEnd type="triangle" w="med" len="med"/>
            <a:tailEnd type="none" w="med" len="med"/>
          </a:ln>
        </p:spPr>
      </p:sp>
      <p:sp>
        <p:nvSpPr>
          <p:cNvPr id="230421" name="Line 23"/>
          <p:cNvSpPr/>
          <p:nvPr/>
        </p:nvSpPr>
        <p:spPr>
          <a:xfrm flipH="1">
            <a:off x="7078663" y="1825625"/>
            <a:ext cx="187325" cy="534988"/>
          </a:xfrm>
          <a:prstGeom prst="line">
            <a:avLst/>
          </a:prstGeom>
          <a:ln w="9525" cap="flat" cmpd="sng">
            <a:solidFill>
              <a:schemeClr val="tx1"/>
            </a:solidFill>
            <a:prstDash val="solid"/>
            <a:headEnd type="triangle" w="med" len="med"/>
            <a:tailEnd type="none" w="med" len="med"/>
          </a:ln>
        </p:spPr>
      </p:sp>
      <p:sp>
        <p:nvSpPr>
          <p:cNvPr id="230422" name="Line 22"/>
          <p:cNvSpPr/>
          <p:nvPr/>
        </p:nvSpPr>
        <p:spPr>
          <a:xfrm flipV="1">
            <a:off x="6416675" y="1736725"/>
            <a:ext cx="179388" cy="530225"/>
          </a:xfrm>
          <a:prstGeom prst="line">
            <a:avLst/>
          </a:prstGeom>
          <a:ln w="9525" cap="flat" cmpd="sng">
            <a:solidFill>
              <a:schemeClr val="tx1"/>
            </a:solidFill>
            <a:prstDash val="solid"/>
            <a:headEnd type="triangle" w="med" len="med"/>
            <a:tailEnd type="none" w="med" len="med"/>
          </a:ln>
        </p:spPr>
      </p:sp>
      <p:sp>
        <p:nvSpPr>
          <p:cNvPr id="230423" name="Line 23"/>
          <p:cNvSpPr/>
          <p:nvPr/>
        </p:nvSpPr>
        <p:spPr>
          <a:xfrm flipH="1">
            <a:off x="6492875" y="1743075"/>
            <a:ext cx="185738" cy="534988"/>
          </a:xfrm>
          <a:prstGeom prst="line">
            <a:avLst/>
          </a:prstGeom>
          <a:ln w="9525" cap="flat" cmpd="sng">
            <a:solidFill>
              <a:schemeClr val="tx1"/>
            </a:solidFill>
            <a:prstDash val="solid"/>
            <a:headEnd type="triangle" w="med" len="med"/>
            <a:tailEnd type="none" w="med" len="med"/>
          </a:ln>
        </p:spPr>
      </p:sp>
      <p:sp>
        <p:nvSpPr>
          <p:cNvPr id="230424" name="Line 138"/>
          <p:cNvSpPr/>
          <p:nvPr/>
        </p:nvSpPr>
        <p:spPr>
          <a:xfrm>
            <a:off x="7723188" y="2579688"/>
            <a:ext cx="658812" cy="0"/>
          </a:xfrm>
          <a:prstGeom prst="line">
            <a:avLst/>
          </a:prstGeom>
          <a:ln w="19050" cap="flat" cmpd="sng">
            <a:solidFill>
              <a:schemeClr val="tx1"/>
            </a:solidFill>
            <a:prstDash val="solid"/>
            <a:headEnd type="none" w="med" len="med"/>
            <a:tailEnd type="triangle" w="med" len="med"/>
          </a:ln>
        </p:spPr>
      </p:sp>
      <p:sp>
        <p:nvSpPr>
          <p:cNvPr id="230425" name="Line 139"/>
          <p:cNvSpPr/>
          <p:nvPr/>
        </p:nvSpPr>
        <p:spPr>
          <a:xfrm>
            <a:off x="7726363" y="2682875"/>
            <a:ext cx="660400" cy="0"/>
          </a:xfrm>
          <a:prstGeom prst="line">
            <a:avLst/>
          </a:prstGeom>
          <a:ln w="19050" cap="flat" cmpd="sng">
            <a:solidFill>
              <a:schemeClr val="tx1"/>
            </a:solidFill>
            <a:prstDash val="solid"/>
            <a:headEnd type="triangle" w="med" len="med"/>
            <a:tailEnd type="none" w="med" len="med"/>
          </a:ln>
        </p:spPr>
      </p:sp>
      <p:sp>
        <p:nvSpPr>
          <p:cNvPr id="230426" name="Text Box 41"/>
          <p:cNvSpPr txBox="1"/>
          <p:nvPr/>
        </p:nvSpPr>
        <p:spPr>
          <a:xfrm>
            <a:off x="7813675" y="2146300"/>
            <a:ext cx="450850"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d</a:t>
            </a:r>
            <a:r>
              <a:rPr lang="en-US" altLang="zh-CN" sz="1600" i="1" baseline="-25000">
                <a:latin typeface="Arial" panose="020B0604020202090204" pitchFamily="34" charset="0"/>
              </a:rPr>
              <a:t>i</a:t>
            </a:r>
            <a:endParaRPr lang="en-US" altLang="zh-CN" sz="1600" i="1" baseline="-25000">
              <a:latin typeface="Arial" panose="020B0604020202090204" pitchFamily="34" charset="0"/>
            </a:endParaRPr>
          </a:p>
        </p:txBody>
      </p:sp>
      <p:sp>
        <p:nvSpPr>
          <p:cNvPr id="230427" name="Text Box 41"/>
          <p:cNvSpPr txBox="1"/>
          <p:nvPr/>
        </p:nvSpPr>
        <p:spPr>
          <a:xfrm>
            <a:off x="7829550" y="2663825"/>
            <a:ext cx="506413"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u</a:t>
            </a:r>
            <a:r>
              <a:rPr lang="en-US" altLang="zh-CN" sz="1600" i="1" baseline="-25000">
                <a:latin typeface="Arial" panose="020B0604020202090204" pitchFamily="34" charset="0"/>
              </a:rPr>
              <a:t>i</a:t>
            </a:r>
            <a:endParaRPr lang="en-US" altLang="zh-CN" sz="1600" i="1" baseline="-25000">
              <a:latin typeface="Arial" panose="020B0604020202090204" pitchFamily="34" charset="0"/>
            </a:endParaRPr>
          </a:p>
        </p:txBody>
      </p:sp>
      <p:sp>
        <p:nvSpPr>
          <p:cNvPr id="230428" name="Text Box 47"/>
          <p:cNvSpPr txBox="1"/>
          <p:nvPr/>
        </p:nvSpPr>
        <p:spPr>
          <a:xfrm>
            <a:off x="4498975" y="1616075"/>
            <a:ext cx="790575" cy="3032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400" i="1">
                <a:latin typeface="Arial" panose="020B0604020202090204" pitchFamily="34" charset="0"/>
              </a:rPr>
              <a:t>F</a:t>
            </a:r>
            <a:endParaRPr lang="en-US" altLang="zh-CN" sz="1400" i="1" baseline="-25000">
              <a:latin typeface="Arial" panose="020B0604020202090204" pitchFamily="34" charset="0"/>
            </a:endParaRPr>
          </a:p>
        </p:txBody>
      </p:sp>
      <p:grpSp>
        <p:nvGrpSpPr>
          <p:cNvPr id="230429" name="Group 143"/>
          <p:cNvGrpSpPr/>
          <p:nvPr/>
        </p:nvGrpSpPr>
        <p:grpSpPr>
          <a:xfrm>
            <a:off x="5114925" y="1690688"/>
            <a:ext cx="292100" cy="517525"/>
            <a:chOff x="4140" y="429"/>
            <a:chExt cx="1425" cy="2396"/>
          </a:xfrm>
        </p:grpSpPr>
        <p:sp>
          <p:nvSpPr>
            <p:cNvPr id="230442" name="Freeform 144"/>
            <p:cNvSpPr/>
            <p:nvPr/>
          </p:nvSpPr>
          <p:spPr>
            <a:xfrm>
              <a:off x="5268" y="433"/>
              <a:ext cx="283" cy="2286"/>
            </a:xfrm>
            <a:custGeom>
              <a:avLst/>
              <a:gdLst>
                <a:gd name="txL" fmla="*/ 0 w 354"/>
                <a:gd name="txT" fmla="*/ 0 h 2742"/>
                <a:gd name="txR" fmla="*/ 354 w 354"/>
                <a:gd name="txB" fmla="*/ 2742 h 2742"/>
              </a:gdLst>
              <a:ahLst/>
              <a:cxnLst>
                <a:cxn ang="0">
                  <a:pos x="3" y="0"/>
                </a:cxn>
                <a:cxn ang="0">
                  <a:pos x="15" y="27"/>
                </a:cxn>
                <a:cxn ang="0">
                  <a:pos x="15" y="205"/>
                </a:cxn>
                <a:cxn ang="0">
                  <a:pos x="0" y="215"/>
                </a:cxn>
                <a:cxn ang="0">
                  <a:pos x="3"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230443" name="Rectangle 145"/>
            <p:cNvSpPr/>
            <p:nvPr/>
          </p:nvSpPr>
          <p:spPr>
            <a:xfrm>
              <a:off x="4210" y="429"/>
              <a:ext cx="1046" cy="2286"/>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44" name="Freeform 146"/>
            <p:cNvSpPr/>
            <p:nvPr/>
          </p:nvSpPr>
          <p:spPr>
            <a:xfrm>
              <a:off x="5321" y="570"/>
              <a:ext cx="169" cy="2115"/>
            </a:xfrm>
            <a:custGeom>
              <a:avLst/>
              <a:gdLst>
                <a:gd name="txL" fmla="*/ 0 w 211"/>
                <a:gd name="txT" fmla="*/ 0 h 2537"/>
                <a:gd name="txR" fmla="*/ 211 w 211"/>
                <a:gd name="txB" fmla="*/ 2537 h 2537"/>
              </a:gdLst>
              <a:ahLst/>
              <a:cxnLst>
                <a:cxn ang="0">
                  <a:pos x="2" y="0"/>
                </a:cxn>
                <a:cxn ang="0">
                  <a:pos x="9" y="18"/>
                </a:cxn>
                <a:cxn ang="0">
                  <a:pos x="2" y="196"/>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230445" name="Freeform 147"/>
            <p:cNvSpPr/>
            <p:nvPr/>
          </p:nvSpPr>
          <p:spPr>
            <a:xfrm>
              <a:off x="5284" y="1640"/>
              <a:ext cx="263" cy="189"/>
            </a:xfrm>
            <a:custGeom>
              <a:avLst/>
              <a:gdLst>
                <a:gd name="txL" fmla="*/ 0 w 328"/>
                <a:gd name="txT" fmla="*/ 0 h 226"/>
                <a:gd name="txR" fmla="*/ 328 w 328"/>
                <a:gd name="txB" fmla="*/ 226 h 226"/>
              </a:gdLst>
              <a:ahLst/>
              <a:cxnLst>
                <a:cxn ang="0">
                  <a:pos x="2" y="0"/>
                </a:cxn>
                <a:cxn ang="0">
                  <a:pos x="14" y="11"/>
                </a:cxn>
                <a:cxn ang="0">
                  <a:pos x="14" y="19"/>
                </a:cxn>
                <a:cxn ang="0">
                  <a:pos x="0" y="8"/>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0446" name="Rectangle 148"/>
            <p:cNvSpPr/>
            <p:nvPr/>
          </p:nvSpPr>
          <p:spPr>
            <a:xfrm>
              <a:off x="4210" y="694"/>
              <a:ext cx="596"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0447" name="Group 149"/>
            <p:cNvGrpSpPr/>
            <p:nvPr/>
          </p:nvGrpSpPr>
          <p:grpSpPr>
            <a:xfrm>
              <a:off x="4749" y="668"/>
              <a:ext cx="581" cy="145"/>
              <a:chOff x="614" y="2568"/>
              <a:chExt cx="725" cy="139"/>
            </a:xfrm>
          </p:grpSpPr>
          <p:sp>
            <p:nvSpPr>
              <p:cNvPr id="230472" name="AutoShape 150"/>
              <p:cNvSpPr/>
              <p:nvPr/>
            </p:nvSpPr>
            <p:spPr>
              <a:xfrm>
                <a:off x="618" y="2571"/>
                <a:ext cx="725"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73" name="AutoShape 151"/>
              <p:cNvSpPr/>
              <p:nvPr/>
            </p:nvSpPr>
            <p:spPr>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0448" name="Rectangle 152"/>
            <p:cNvSpPr/>
            <p:nvPr/>
          </p:nvSpPr>
          <p:spPr>
            <a:xfrm>
              <a:off x="4225" y="1017"/>
              <a:ext cx="596"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0449" name="Group 153"/>
            <p:cNvGrpSpPr/>
            <p:nvPr/>
          </p:nvGrpSpPr>
          <p:grpSpPr>
            <a:xfrm>
              <a:off x="4747" y="994"/>
              <a:ext cx="581" cy="134"/>
              <a:chOff x="614" y="2568"/>
              <a:chExt cx="725" cy="139"/>
            </a:xfrm>
          </p:grpSpPr>
          <p:sp>
            <p:nvSpPr>
              <p:cNvPr id="230470" name="AutoShape 154"/>
              <p:cNvSpPr/>
              <p:nvPr/>
            </p:nvSpPr>
            <p:spPr>
              <a:xfrm>
                <a:off x="610" y="2569"/>
                <a:ext cx="725"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71" name="AutoShape 155"/>
              <p:cNvSpPr/>
              <p:nvPr/>
            </p:nvSpPr>
            <p:spPr>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0450" name="Rectangle 156"/>
            <p:cNvSpPr/>
            <p:nvPr/>
          </p:nvSpPr>
          <p:spPr>
            <a:xfrm>
              <a:off x="4217" y="1355"/>
              <a:ext cx="596"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51" name="Rectangle 157"/>
            <p:cNvSpPr/>
            <p:nvPr/>
          </p:nvSpPr>
          <p:spPr>
            <a:xfrm>
              <a:off x="4225" y="1656"/>
              <a:ext cx="596"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0452" name="Group 158"/>
            <p:cNvGrpSpPr/>
            <p:nvPr/>
          </p:nvGrpSpPr>
          <p:grpSpPr>
            <a:xfrm>
              <a:off x="4735" y="1627"/>
              <a:ext cx="582" cy="151"/>
              <a:chOff x="614" y="2568"/>
              <a:chExt cx="725" cy="139"/>
            </a:xfrm>
          </p:grpSpPr>
          <p:sp>
            <p:nvSpPr>
              <p:cNvPr id="230468" name="AutoShape 159"/>
              <p:cNvSpPr/>
              <p:nvPr/>
            </p:nvSpPr>
            <p:spPr>
              <a:xfrm>
                <a:off x="616" y="2568"/>
                <a:ext cx="724" cy="142"/>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9" name="AutoShape 160"/>
              <p:cNvSpPr/>
              <p:nvPr/>
            </p:nvSpPr>
            <p:spPr>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0453" name="Freeform 161"/>
            <p:cNvSpPr/>
            <p:nvPr/>
          </p:nvSpPr>
          <p:spPr>
            <a:xfrm>
              <a:off x="5288" y="1354"/>
              <a:ext cx="263" cy="188"/>
            </a:xfrm>
            <a:custGeom>
              <a:avLst/>
              <a:gdLst>
                <a:gd name="txL" fmla="*/ 0 w 328"/>
                <a:gd name="txT" fmla="*/ 0 h 226"/>
                <a:gd name="txR" fmla="*/ 328 w 328"/>
                <a:gd name="txB" fmla="*/ 226 h 226"/>
              </a:gdLst>
              <a:ahLst/>
              <a:cxnLst>
                <a:cxn ang="0">
                  <a:pos x="2" y="0"/>
                </a:cxn>
                <a:cxn ang="0">
                  <a:pos x="14" y="10"/>
                </a:cxn>
                <a:cxn ang="0">
                  <a:pos x="14" y="17"/>
                </a:cxn>
                <a:cxn ang="0">
                  <a:pos x="0" y="7"/>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230454" name="Group 162"/>
            <p:cNvGrpSpPr/>
            <p:nvPr/>
          </p:nvGrpSpPr>
          <p:grpSpPr>
            <a:xfrm>
              <a:off x="4739" y="1327"/>
              <a:ext cx="582" cy="139"/>
              <a:chOff x="614" y="2568"/>
              <a:chExt cx="725" cy="139"/>
            </a:xfrm>
          </p:grpSpPr>
          <p:sp>
            <p:nvSpPr>
              <p:cNvPr id="230466" name="AutoShape 163"/>
              <p:cNvSpPr/>
              <p:nvPr/>
            </p:nvSpPr>
            <p:spPr>
              <a:xfrm>
                <a:off x="611" y="2567"/>
                <a:ext cx="724"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7" name="AutoShape 164"/>
              <p:cNvSpPr/>
              <p:nvPr/>
            </p:nvSpPr>
            <p:spPr>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0455" name="Rectangle 165"/>
            <p:cNvSpPr/>
            <p:nvPr/>
          </p:nvSpPr>
          <p:spPr>
            <a:xfrm>
              <a:off x="5247" y="429"/>
              <a:ext cx="70"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56" name="Freeform 166"/>
            <p:cNvSpPr/>
            <p:nvPr/>
          </p:nvSpPr>
          <p:spPr>
            <a:xfrm>
              <a:off x="5312" y="1007"/>
              <a:ext cx="237" cy="213"/>
            </a:xfrm>
            <a:custGeom>
              <a:avLst/>
              <a:gdLst>
                <a:gd name="txL" fmla="*/ 0 w 296"/>
                <a:gd name="txT" fmla="*/ 0 h 256"/>
                <a:gd name="txR" fmla="*/ 296 w 296"/>
                <a:gd name="txB" fmla="*/ 256 h 256"/>
              </a:gdLst>
              <a:ahLst/>
              <a:cxnLst>
                <a:cxn ang="0">
                  <a:pos x="2" y="0"/>
                </a:cxn>
                <a:cxn ang="0">
                  <a:pos x="14" y="10"/>
                </a:cxn>
                <a:cxn ang="0">
                  <a:pos x="14" y="19"/>
                </a:cxn>
                <a:cxn ang="0">
                  <a:pos x="0" y="7"/>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0457" name="Freeform 167"/>
            <p:cNvSpPr/>
            <p:nvPr/>
          </p:nvSpPr>
          <p:spPr>
            <a:xfrm>
              <a:off x="5315" y="680"/>
              <a:ext cx="244" cy="240"/>
            </a:xfrm>
            <a:custGeom>
              <a:avLst/>
              <a:gdLst>
                <a:gd name="txL" fmla="*/ 0 w 304"/>
                <a:gd name="txT" fmla="*/ 0 h 288"/>
                <a:gd name="txR" fmla="*/ 304 w 304"/>
                <a:gd name="txB" fmla="*/ 288 h 288"/>
              </a:gdLst>
              <a:ahLst/>
              <a:cxnLst>
                <a:cxn ang="0">
                  <a:pos x="0" y="0"/>
                </a:cxn>
                <a:cxn ang="0">
                  <a:pos x="14" y="13"/>
                </a:cxn>
                <a:cxn ang="0">
                  <a:pos x="13" y="23"/>
                </a:cxn>
                <a:cxn ang="0">
                  <a:pos x="2" y="1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0458" name="Oval 168"/>
            <p:cNvSpPr/>
            <p:nvPr/>
          </p:nvSpPr>
          <p:spPr>
            <a:xfrm>
              <a:off x="5519" y="2612"/>
              <a:ext cx="46"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59" name="Freeform 169"/>
            <p:cNvSpPr/>
            <p:nvPr/>
          </p:nvSpPr>
          <p:spPr>
            <a:xfrm>
              <a:off x="5302" y="2614"/>
              <a:ext cx="245" cy="200"/>
            </a:xfrm>
            <a:custGeom>
              <a:avLst/>
              <a:gdLst>
                <a:gd name="txL" fmla="*/ 0 w 306"/>
                <a:gd name="txT" fmla="*/ 0 h 240"/>
                <a:gd name="txR" fmla="*/ 306 w 306"/>
                <a:gd name="txB" fmla="*/ 240 h 240"/>
              </a:gdLst>
              <a:ahLst/>
              <a:cxnLst>
                <a:cxn ang="0">
                  <a:pos x="0" y="9"/>
                </a:cxn>
                <a:cxn ang="0">
                  <a:pos x="2" y="19"/>
                </a:cxn>
                <a:cxn ang="0">
                  <a:pos x="14" y="9"/>
                </a:cxn>
                <a:cxn ang="0">
                  <a:pos x="14" y="0"/>
                </a:cxn>
                <a:cxn ang="0">
                  <a:pos x="0" y="9"/>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230460" name="AutoShape 170"/>
            <p:cNvSpPr/>
            <p:nvPr/>
          </p:nvSpPr>
          <p:spPr>
            <a:xfrm>
              <a:off x="4140" y="2678"/>
              <a:ext cx="1200" cy="147"/>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1" name="AutoShape 171"/>
            <p:cNvSpPr/>
            <p:nvPr/>
          </p:nvSpPr>
          <p:spPr>
            <a:xfrm>
              <a:off x="4210" y="2707"/>
              <a:ext cx="1069" cy="88"/>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2" name="Oval 172"/>
            <p:cNvSpPr/>
            <p:nvPr/>
          </p:nvSpPr>
          <p:spPr>
            <a:xfrm>
              <a:off x="4310" y="2384"/>
              <a:ext cx="155"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3" name="Oval 173"/>
            <p:cNvSpPr/>
            <p:nvPr/>
          </p:nvSpPr>
          <p:spPr>
            <a:xfrm>
              <a:off x="4489" y="2384"/>
              <a:ext cx="155" cy="140"/>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a typeface="Arial" panose="020B0604020202090204" pitchFamily="34" charset="0"/>
              </a:endParaRPr>
            </a:p>
          </p:txBody>
        </p:sp>
        <p:sp>
          <p:nvSpPr>
            <p:cNvPr id="230464" name="Oval 174"/>
            <p:cNvSpPr/>
            <p:nvPr/>
          </p:nvSpPr>
          <p:spPr>
            <a:xfrm>
              <a:off x="4659" y="2384"/>
              <a:ext cx="163"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0465" name="Rectangle 175"/>
            <p:cNvSpPr/>
            <p:nvPr/>
          </p:nvSpPr>
          <p:spPr>
            <a:xfrm>
              <a:off x="5062" y="1833"/>
              <a:ext cx="85"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grpSp>
        <p:nvGrpSpPr>
          <p:cNvPr id="230430" name="Group 176"/>
          <p:cNvGrpSpPr/>
          <p:nvPr/>
        </p:nvGrpSpPr>
        <p:grpSpPr>
          <a:xfrm>
            <a:off x="4471988" y="2492375"/>
            <a:ext cx="620712" cy="512763"/>
            <a:chOff x="-44" y="1473"/>
            <a:chExt cx="981" cy="1105"/>
          </a:xfrm>
        </p:grpSpPr>
        <p:pic>
          <p:nvPicPr>
            <p:cNvPr id="230440" name="Picture 17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0441" name="Freeform 178"/>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0431" name="Group 179"/>
          <p:cNvGrpSpPr/>
          <p:nvPr/>
        </p:nvGrpSpPr>
        <p:grpSpPr>
          <a:xfrm>
            <a:off x="6300788" y="1284288"/>
            <a:ext cx="620712" cy="512762"/>
            <a:chOff x="-44" y="1473"/>
            <a:chExt cx="981" cy="1105"/>
          </a:xfrm>
        </p:grpSpPr>
        <p:pic>
          <p:nvPicPr>
            <p:cNvPr id="230438" name="Picture 18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0439" name="Freeform 181"/>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0432" name="Group 182"/>
          <p:cNvGrpSpPr/>
          <p:nvPr/>
        </p:nvGrpSpPr>
        <p:grpSpPr>
          <a:xfrm>
            <a:off x="6910388" y="1360488"/>
            <a:ext cx="620712" cy="512762"/>
            <a:chOff x="-44" y="1473"/>
            <a:chExt cx="981" cy="1105"/>
          </a:xfrm>
        </p:grpSpPr>
        <p:pic>
          <p:nvPicPr>
            <p:cNvPr id="230436" name="Picture 183"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0437" name="Freeform 184"/>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0433" name="Group 185"/>
          <p:cNvGrpSpPr/>
          <p:nvPr/>
        </p:nvGrpSpPr>
        <p:grpSpPr>
          <a:xfrm flipH="1">
            <a:off x="8369300" y="2362200"/>
            <a:ext cx="620713" cy="512763"/>
            <a:chOff x="-44" y="1473"/>
            <a:chExt cx="981" cy="1105"/>
          </a:xfrm>
        </p:grpSpPr>
        <p:pic>
          <p:nvPicPr>
            <p:cNvPr id="230434" name="Picture 186"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0435" name="Freeform 187"/>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2" name="文本框 1"/>
          <p:cNvSpPr txBox="1"/>
          <p:nvPr/>
        </p:nvSpPr>
        <p:spPr>
          <a:xfrm>
            <a:off x="1091565" y="4688840"/>
            <a:ext cx="2854325" cy="829945"/>
          </a:xfrm>
          <a:prstGeom prst="rect">
            <a:avLst/>
          </a:prstGeom>
          <a:noFill/>
        </p:spPr>
        <p:txBody>
          <a:bodyPr wrap="square" rtlCol="0" anchor="t">
            <a:spAutoFit/>
          </a:bodyPr>
          <a:p>
            <a:pPr marL="342900" lvl="0" indent="-342900" algn="ctr">
              <a:lnSpc>
                <a:spcPct val="80000"/>
              </a:lnSpc>
              <a:buClr>
                <a:schemeClr val="accent2"/>
              </a:buClr>
              <a:buSzPct val="85000"/>
              <a:buFont typeface="ZapfDingbats" pitchFamily="82" charset="2"/>
              <a:buNone/>
            </a:pPr>
            <a:r>
              <a:rPr lang="zh-CN" altLang="en-US" sz="2000" i="1">
                <a:latin typeface="Arial" panose="020B0604020202090204" pitchFamily="34" charset="0"/>
                <a:ea typeface="宋体" pitchFamily="2" charset="-122"/>
                <a:sym typeface="+mn-ea"/>
              </a:rPr>
              <a:t>通过</a:t>
            </a:r>
            <a:r>
              <a:rPr lang="en-US" altLang="zh-CN" sz="2000" i="1">
                <a:latin typeface="Arial" panose="020B0604020202090204" pitchFamily="34" charset="0"/>
                <a:ea typeface="宋体" pitchFamily="2" charset="-122"/>
                <a:sym typeface="+mn-ea"/>
              </a:rPr>
              <a:t>client-server</a:t>
            </a:r>
            <a:r>
              <a:rPr lang="zh-CN" altLang="en-US" sz="2000" i="1">
                <a:latin typeface="Arial" panose="020B0604020202090204" pitchFamily="34" charset="0"/>
                <a:ea typeface="宋体" pitchFamily="2" charset="-122"/>
                <a:sym typeface="+mn-ea"/>
              </a:rPr>
              <a:t>架构将</a:t>
            </a:r>
            <a:r>
              <a:rPr lang="en-US" altLang="zh-CN" sz="2000" i="1">
                <a:latin typeface="Arial" panose="020B0604020202090204" pitchFamily="34" charset="0"/>
                <a:ea typeface="宋体" pitchFamily="2" charset="-122"/>
                <a:sym typeface="+mn-ea"/>
              </a:rPr>
              <a:t>N</a:t>
            </a:r>
            <a:r>
              <a:rPr lang="zh-CN" altLang="en-US" sz="2000" i="1">
                <a:latin typeface="Arial" panose="020B0604020202090204" pitchFamily="34" charset="0"/>
                <a:ea typeface="宋体" pitchFamily="2" charset="-122"/>
                <a:sym typeface="+mn-ea"/>
              </a:rPr>
              <a:t>个大小为</a:t>
            </a:r>
            <a:r>
              <a:rPr lang="en-US" altLang="zh-CN" sz="2000" i="1">
                <a:latin typeface="Arial" panose="020B0604020202090204" pitchFamily="34" charset="0"/>
                <a:ea typeface="宋体" pitchFamily="2" charset="-122"/>
                <a:sym typeface="+mn-ea"/>
              </a:rPr>
              <a:t>F</a:t>
            </a:r>
            <a:r>
              <a:rPr lang="zh-CN" altLang="en-US" sz="2000" i="1">
                <a:latin typeface="Arial" panose="020B0604020202090204" pitchFamily="34" charset="0"/>
                <a:ea typeface="宋体" pitchFamily="2" charset="-122"/>
                <a:sym typeface="+mn-ea"/>
              </a:rPr>
              <a:t>的文件进行分发需要时间</a:t>
            </a:r>
            <a:endParaRPr lang="zh-CN" altLang="en-US" sz="2000" i="1">
              <a:latin typeface="Arial" panose="020B0604020202090204" pitchFamily="34" charset="0"/>
              <a:ea typeface="宋体"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pitchFamily="1" charset="0"/>
              </a:rPr>
              <a:t>Application Layer</a:t>
            </a:r>
            <a:endParaRPr lang="en-US" altLang="zh-CN" sz="1200">
              <a:latin typeface="Tahoma" panose="020B0604030504040204" pitchFamily="1" charset="0"/>
            </a:endParaRPr>
          </a:p>
        </p:txBody>
      </p:sp>
      <p:sp>
        <p:nvSpPr>
          <p:cNvPr id="232450"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pitchFamily="1" charset="0"/>
              </a:rPr>
              <a:t>2-</a:t>
            </a:r>
            <a:fld id="{9A0DB2DC-4C9A-4742-B13C-FB6460FD3503}" type="slidenum">
              <a:rPr lang="en-US" altLang="zh-CN" sz="1200">
                <a:latin typeface="Tahoma" panose="020B0604030504040204" pitchFamily="1" charset="0"/>
              </a:rPr>
            </a:fld>
            <a:endParaRPr lang="en-US" altLang="zh-CN" sz="1200">
              <a:latin typeface="Tahoma" panose="020B0604030504040204" pitchFamily="1" charset="0"/>
            </a:endParaRPr>
          </a:p>
        </p:txBody>
      </p:sp>
      <p:sp>
        <p:nvSpPr>
          <p:cNvPr id="232451" name="Rectangle 2"/>
          <p:cNvSpPr>
            <a:spLocks noGrp="1"/>
          </p:cNvSpPr>
          <p:nvPr>
            <p:ph type="title" idx="4294967295"/>
          </p:nvPr>
        </p:nvSpPr>
        <p:spPr>
          <a:xfrm>
            <a:off x="298450" y="61913"/>
            <a:ext cx="8520113" cy="1143000"/>
          </a:xfrm>
        </p:spPr>
        <p:txBody>
          <a:bodyPr vert="horz" wrap="square" lIns="91440" tIns="45720" rIns="91440" bIns="45720" anchor="ctr" anchorCtr="0"/>
          <a:p>
            <a:r>
              <a:rPr lang="zh-CN" altLang="en-US" sz="3600"/>
              <a:t>文件分发时间</a:t>
            </a:r>
            <a:r>
              <a:rPr lang="en-US" altLang="zh-CN" sz="3600"/>
              <a:t>: P2P</a:t>
            </a:r>
            <a:endParaRPr lang="en-US" altLang="zh-CN" sz="3600"/>
          </a:p>
        </p:txBody>
      </p:sp>
      <p:sp>
        <p:nvSpPr>
          <p:cNvPr id="232452" name="Rectangle 47"/>
          <p:cNvSpPr>
            <a:spLocks noGrp="1"/>
          </p:cNvSpPr>
          <p:nvPr>
            <p:ph type="body" idx="4294967295"/>
          </p:nvPr>
        </p:nvSpPr>
        <p:spPr>
          <a:xfrm>
            <a:off x="322263" y="1252538"/>
            <a:ext cx="4100512" cy="2014537"/>
          </a:xfrm>
        </p:spPr>
        <p:txBody>
          <a:bodyPr vert="horz" wrap="square" lIns="91440" tIns="45720" rIns="91440" bIns="45720" anchor="t" anchorCtr="0"/>
          <a:p>
            <a:r>
              <a:rPr lang="zh-CN" altLang="en-US" sz="2400" i="1">
                <a:solidFill>
                  <a:srgbClr val="CC0000"/>
                </a:solidFill>
              </a:rPr>
              <a:t>服务器传输开销</a:t>
            </a:r>
            <a:r>
              <a:rPr lang="en-US" altLang="zh-CN" sz="2400" i="1">
                <a:solidFill>
                  <a:srgbClr val="CC0000"/>
                </a:solidFill>
              </a:rPr>
              <a:t>: </a:t>
            </a:r>
            <a:r>
              <a:rPr lang="en-US" altLang="zh-CN" sz="2400"/>
              <a:t>必须上传至少一个</a:t>
            </a:r>
            <a:r>
              <a:rPr lang="zh-CN" altLang="en-US" sz="2400"/>
              <a:t>文件</a:t>
            </a:r>
            <a:endParaRPr lang="en-US" altLang="zh-CN" sz="2400"/>
          </a:p>
          <a:p>
            <a:pPr lvl="1">
              <a:lnSpc>
                <a:spcPct val="100000"/>
              </a:lnSpc>
              <a:buSzPct val="85000"/>
            </a:pPr>
            <a:r>
              <a:rPr lang="zh-CN" altLang="en-US" sz="2000"/>
              <a:t>传输一个文件所需时间</a:t>
            </a:r>
            <a:r>
              <a:rPr lang="en-US" altLang="zh-CN" sz="2000"/>
              <a:t>: </a:t>
            </a:r>
            <a:r>
              <a:rPr lang="en-US" altLang="zh-CN" sz="2000" i="1"/>
              <a:t>F/u</a:t>
            </a:r>
            <a:r>
              <a:rPr lang="en-US" altLang="zh-CN" sz="2000" i="1" baseline="-25000"/>
              <a:t>s </a:t>
            </a:r>
            <a:endParaRPr lang="en-US" altLang="zh-CN" sz="2000"/>
          </a:p>
        </p:txBody>
      </p:sp>
      <p:sp>
        <p:nvSpPr>
          <p:cNvPr id="232454" name="Rectangle 55"/>
          <p:cNvSpPr/>
          <p:nvPr/>
        </p:nvSpPr>
        <p:spPr>
          <a:xfrm>
            <a:off x="217488" y="4371975"/>
            <a:ext cx="8726487" cy="1235075"/>
          </a:xfrm>
          <a:prstGeom prst="rect">
            <a:avLst/>
          </a:prstGeom>
          <a:noFill/>
          <a:ln w="19050"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400">
              <a:latin typeface="Comic Sans MS" panose="030F0902030302020204" pitchFamily="66" charset="0"/>
            </a:endParaRPr>
          </a:p>
        </p:txBody>
      </p:sp>
      <p:pic>
        <p:nvPicPr>
          <p:cNvPr id="232455" name="Picture 8" descr="underline_base"/>
          <p:cNvPicPr/>
          <p:nvPr/>
        </p:nvPicPr>
        <p:blipFill>
          <a:blip r:embed="rId1"/>
          <a:stretch>
            <a:fillRect/>
          </a:stretch>
        </p:blipFill>
        <p:spPr>
          <a:xfrm>
            <a:off x="358775" y="857250"/>
            <a:ext cx="4938713" cy="168275"/>
          </a:xfrm>
          <a:prstGeom prst="rect">
            <a:avLst/>
          </a:prstGeom>
          <a:noFill/>
          <a:ln w="9525">
            <a:noFill/>
          </a:ln>
        </p:spPr>
      </p:pic>
      <p:sp>
        <p:nvSpPr>
          <p:cNvPr id="232456" name="Freeform 4"/>
          <p:cNvSpPr/>
          <p:nvPr/>
        </p:nvSpPr>
        <p:spPr>
          <a:xfrm>
            <a:off x="5600700" y="2111375"/>
            <a:ext cx="2136775" cy="1209675"/>
          </a:xfrm>
          <a:custGeom>
            <a:avLst/>
            <a:gdLst>
              <a:gd name="txL" fmla="*/ 0 w 1292"/>
              <a:gd name="txT" fmla="*/ 0 h 1255"/>
              <a:gd name="txR" fmla="*/ 1292 w 1292"/>
              <a:gd name="txB" fmla="*/ 1255 h 125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alpha val="100000"/>
            </a:srgbClr>
          </a:solidFill>
          <a:ln w="9525">
            <a:noFill/>
          </a:ln>
        </p:spPr>
        <p:txBody>
          <a:bodyPr/>
          <a:p>
            <a:endParaRPr lang="zh-CN" altLang="en-US"/>
          </a:p>
        </p:txBody>
      </p:sp>
      <p:sp>
        <p:nvSpPr>
          <p:cNvPr id="232457" name="Line 14"/>
          <p:cNvSpPr/>
          <p:nvPr/>
        </p:nvSpPr>
        <p:spPr>
          <a:xfrm>
            <a:off x="5338763" y="2085975"/>
            <a:ext cx="455612" cy="214313"/>
          </a:xfrm>
          <a:prstGeom prst="line">
            <a:avLst/>
          </a:prstGeom>
          <a:ln w="9525" cap="flat" cmpd="sng">
            <a:solidFill>
              <a:schemeClr val="tx1"/>
            </a:solidFill>
            <a:prstDash val="solid"/>
            <a:headEnd type="none" w="med" len="med"/>
            <a:tailEnd type="triangle" w="med" len="med"/>
          </a:ln>
        </p:spPr>
      </p:sp>
      <p:sp>
        <p:nvSpPr>
          <p:cNvPr id="232458" name="Text Box 15"/>
          <p:cNvSpPr txBox="1"/>
          <p:nvPr/>
        </p:nvSpPr>
        <p:spPr>
          <a:xfrm>
            <a:off x="5364163" y="1763713"/>
            <a:ext cx="366712"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u</a:t>
            </a:r>
            <a:r>
              <a:rPr lang="en-US" altLang="zh-CN" sz="1600" i="1" baseline="-25000">
                <a:latin typeface="Arial" panose="020B0604020202090204" pitchFamily="34" charset="0"/>
              </a:rPr>
              <a:t>s</a:t>
            </a:r>
            <a:endParaRPr lang="en-US" altLang="zh-CN" sz="1600" i="1" baseline="-25000">
              <a:latin typeface="Arial" panose="020B0604020202090204" pitchFamily="34" charset="0"/>
            </a:endParaRPr>
          </a:p>
        </p:txBody>
      </p:sp>
      <p:sp>
        <p:nvSpPr>
          <p:cNvPr id="232459" name="Line 39"/>
          <p:cNvSpPr/>
          <p:nvPr/>
        </p:nvSpPr>
        <p:spPr>
          <a:xfrm>
            <a:off x="5089525" y="2713038"/>
            <a:ext cx="574675" cy="0"/>
          </a:xfrm>
          <a:prstGeom prst="line">
            <a:avLst/>
          </a:prstGeom>
          <a:ln w="9525" cap="flat" cmpd="sng">
            <a:solidFill>
              <a:schemeClr val="tx1"/>
            </a:solidFill>
            <a:prstDash val="solid"/>
            <a:headEnd type="none" w="med" len="med"/>
            <a:tailEnd type="triangle" w="med" len="med"/>
          </a:ln>
        </p:spPr>
      </p:sp>
      <p:sp>
        <p:nvSpPr>
          <p:cNvPr id="232460" name="Line 40"/>
          <p:cNvSpPr/>
          <p:nvPr/>
        </p:nvSpPr>
        <p:spPr>
          <a:xfrm flipH="1">
            <a:off x="5119688" y="2814638"/>
            <a:ext cx="566737" cy="0"/>
          </a:xfrm>
          <a:prstGeom prst="line">
            <a:avLst/>
          </a:prstGeom>
          <a:ln w="9525" cap="flat" cmpd="sng">
            <a:solidFill>
              <a:schemeClr val="tx1"/>
            </a:solidFill>
            <a:prstDash val="solid"/>
            <a:headEnd type="none" w="med" len="med"/>
            <a:tailEnd type="triangle" w="med" len="med"/>
          </a:ln>
        </p:spPr>
      </p:sp>
      <p:sp>
        <p:nvSpPr>
          <p:cNvPr id="232461" name="Text Box 44"/>
          <p:cNvSpPr txBox="1"/>
          <p:nvPr/>
        </p:nvSpPr>
        <p:spPr>
          <a:xfrm>
            <a:off x="6183313" y="2460625"/>
            <a:ext cx="895350"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600">
                <a:solidFill>
                  <a:schemeClr val="bg1"/>
                </a:solidFill>
                <a:latin typeface="Arial" panose="020B0604020202090204" pitchFamily="34" charset="0"/>
              </a:rPr>
              <a:t>network</a:t>
            </a:r>
            <a:endParaRPr lang="en-US" altLang="zh-CN" sz="1600">
              <a:solidFill>
                <a:schemeClr val="bg1"/>
              </a:solidFill>
              <a:latin typeface="Arial" panose="020B0604020202090204" pitchFamily="34" charset="0"/>
            </a:endParaRPr>
          </a:p>
        </p:txBody>
      </p:sp>
      <p:sp>
        <p:nvSpPr>
          <p:cNvPr id="232462" name="AutoShape 327"/>
          <p:cNvSpPr/>
          <p:nvPr/>
        </p:nvSpPr>
        <p:spPr>
          <a:xfrm>
            <a:off x="4740275" y="1562100"/>
            <a:ext cx="334963" cy="401638"/>
          </a:xfrm>
          <a:prstGeom prst="can">
            <a:avLst>
              <a:gd name="adj" fmla="val 24241"/>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endParaRPr lang="zh-CN" altLang="zh-CN" sz="800">
              <a:latin typeface="Arial" panose="020B0604020202090204" pitchFamily="34" charset="0"/>
              <a:ea typeface="Arial" panose="020B0604020202090204" pitchFamily="34" charset="0"/>
            </a:endParaRPr>
          </a:p>
        </p:txBody>
      </p:sp>
      <p:sp>
        <p:nvSpPr>
          <p:cNvPr id="232463" name="Line 22"/>
          <p:cNvSpPr/>
          <p:nvPr/>
        </p:nvSpPr>
        <p:spPr>
          <a:xfrm flipV="1">
            <a:off x="7000875" y="1819275"/>
            <a:ext cx="180975" cy="530225"/>
          </a:xfrm>
          <a:prstGeom prst="line">
            <a:avLst/>
          </a:prstGeom>
          <a:ln w="9525" cap="flat" cmpd="sng">
            <a:solidFill>
              <a:schemeClr val="tx1"/>
            </a:solidFill>
            <a:prstDash val="solid"/>
            <a:headEnd type="triangle" w="med" len="med"/>
            <a:tailEnd type="none" w="med" len="med"/>
          </a:ln>
        </p:spPr>
      </p:sp>
      <p:sp>
        <p:nvSpPr>
          <p:cNvPr id="232464" name="Line 23"/>
          <p:cNvSpPr/>
          <p:nvPr/>
        </p:nvSpPr>
        <p:spPr>
          <a:xfrm flipH="1">
            <a:off x="7078663" y="1825625"/>
            <a:ext cx="187325" cy="534988"/>
          </a:xfrm>
          <a:prstGeom prst="line">
            <a:avLst/>
          </a:prstGeom>
          <a:ln w="9525" cap="flat" cmpd="sng">
            <a:solidFill>
              <a:schemeClr val="tx1"/>
            </a:solidFill>
            <a:prstDash val="solid"/>
            <a:headEnd type="triangle" w="med" len="med"/>
            <a:tailEnd type="none" w="med" len="med"/>
          </a:ln>
        </p:spPr>
      </p:sp>
      <p:sp>
        <p:nvSpPr>
          <p:cNvPr id="232465" name="Line 22"/>
          <p:cNvSpPr/>
          <p:nvPr/>
        </p:nvSpPr>
        <p:spPr>
          <a:xfrm flipV="1">
            <a:off x="6416675" y="1736725"/>
            <a:ext cx="179388" cy="530225"/>
          </a:xfrm>
          <a:prstGeom prst="line">
            <a:avLst/>
          </a:prstGeom>
          <a:ln w="9525" cap="flat" cmpd="sng">
            <a:solidFill>
              <a:schemeClr val="tx1"/>
            </a:solidFill>
            <a:prstDash val="solid"/>
            <a:headEnd type="triangle" w="med" len="med"/>
            <a:tailEnd type="none" w="med" len="med"/>
          </a:ln>
        </p:spPr>
      </p:sp>
      <p:sp>
        <p:nvSpPr>
          <p:cNvPr id="232466" name="Line 23"/>
          <p:cNvSpPr/>
          <p:nvPr/>
        </p:nvSpPr>
        <p:spPr>
          <a:xfrm flipH="1">
            <a:off x="6492875" y="1743075"/>
            <a:ext cx="185738" cy="534988"/>
          </a:xfrm>
          <a:prstGeom prst="line">
            <a:avLst/>
          </a:prstGeom>
          <a:ln w="9525" cap="flat" cmpd="sng">
            <a:solidFill>
              <a:schemeClr val="tx1"/>
            </a:solidFill>
            <a:prstDash val="solid"/>
            <a:headEnd type="triangle" w="med" len="med"/>
            <a:tailEnd type="none" w="med" len="med"/>
          </a:ln>
        </p:spPr>
      </p:sp>
      <p:sp>
        <p:nvSpPr>
          <p:cNvPr id="232467" name="Line 26"/>
          <p:cNvSpPr/>
          <p:nvPr/>
        </p:nvSpPr>
        <p:spPr>
          <a:xfrm>
            <a:off x="7723188" y="2579688"/>
            <a:ext cx="658812" cy="0"/>
          </a:xfrm>
          <a:prstGeom prst="line">
            <a:avLst/>
          </a:prstGeom>
          <a:ln w="19050" cap="flat" cmpd="sng">
            <a:solidFill>
              <a:schemeClr val="tx1"/>
            </a:solidFill>
            <a:prstDash val="solid"/>
            <a:headEnd type="none" w="med" len="med"/>
            <a:tailEnd type="triangle" w="med" len="med"/>
          </a:ln>
        </p:spPr>
      </p:sp>
      <p:sp>
        <p:nvSpPr>
          <p:cNvPr id="232468" name="Line 27"/>
          <p:cNvSpPr/>
          <p:nvPr/>
        </p:nvSpPr>
        <p:spPr>
          <a:xfrm>
            <a:off x="7726363" y="2682875"/>
            <a:ext cx="660400" cy="0"/>
          </a:xfrm>
          <a:prstGeom prst="line">
            <a:avLst/>
          </a:prstGeom>
          <a:ln w="19050" cap="flat" cmpd="sng">
            <a:solidFill>
              <a:schemeClr val="tx1"/>
            </a:solidFill>
            <a:prstDash val="solid"/>
            <a:headEnd type="triangle" w="med" len="med"/>
            <a:tailEnd type="none" w="med" len="med"/>
          </a:ln>
        </p:spPr>
      </p:sp>
      <p:sp>
        <p:nvSpPr>
          <p:cNvPr id="232469" name="Text Box 41"/>
          <p:cNvSpPr txBox="1"/>
          <p:nvPr/>
        </p:nvSpPr>
        <p:spPr>
          <a:xfrm>
            <a:off x="7813675" y="2146300"/>
            <a:ext cx="450850"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d</a:t>
            </a:r>
            <a:r>
              <a:rPr lang="en-US" altLang="zh-CN" sz="1600" i="1" baseline="-25000">
                <a:latin typeface="Arial" panose="020B0604020202090204" pitchFamily="34" charset="0"/>
              </a:rPr>
              <a:t>i</a:t>
            </a:r>
            <a:endParaRPr lang="en-US" altLang="zh-CN" sz="1600" i="1" baseline="-25000">
              <a:latin typeface="Arial" panose="020B0604020202090204" pitchFamily="34" charset="0"/>
            </a:endParaRPr>
          </a:p>
        </p:txBody>
      </p:sp>
      <p:sp>
        <p:nvSpPr>
          <p:cNvPr id="232470" name="Text Box 41"/>
          <p:cNvSpPr txBox="1"/>
          <p:nvPr/>
        </p:nvSpPr>
        <p:spPr>
          <a:xfrm>
            <a:off x="7829550" y="2663825"/>
            <a:ext cx="506413"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eaLnBrk="1" hangingPunct="1">
              <a:lnSpc>
                <a:spcPct val="100000"/>
              </a:lnSpc>
              <a:spcBef>
                <a:spcPct val="0"/>
              </a:spcBef>
              <a:buClrTx/>
              <a:buSzTx/>
              <a:buFontTx/>
              <a:buNone/>
            </a:pPr>
            <a:r>
              <a:rPr lang="en-US" altLang="zh-CN" sz="1600" i="1">
                <a:latin typeface="Arial" panose="020B0604020202090204" pitchFamily="34" charset="0"/>
              </a:rPr>
              <a:t>u</a:t>
            </a:r>
            <a:r>
              <a:rPr lang="en-US" altLang="zh-CN" sz="1600" i="1" baseline="-25000">
                <a:latin typeface="Arial" panose="020B0604020202090204" pitchFamily="34" charset="0"/>
              </a:rPr>
              <a:t>i</a:t>
            </a:r>
            <a:endParaRPr lang="en-US" altLang="zh-CN" sz="1600" i="1" baseline="-25000">
              <a:latin typeface="Arial" panose="020B0604020202090204" pitchFamily="34" charset="0"/>
            </a:endParaRPr>
          </a:p>
        </p:txBody>
      </p:sp>
      <p:sp>
        <p:nvSpPr>
          <p:cNvPr id="232471" name="Text Box 47"/>
          <p:cNvSpPr txBox="1"/>
          <p:nvPr/>
        </p:nvSpPr>
        <p:spPr>
          <a:xfrm>
            <a:off x="4498975" y="1616075"/>
            <a:ext cx="790575" cy="3032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r>
              <a:rPr lang="en-US" altLang="zh-CN" sz="1400" i="1">
                <a:latin typeface="Arial" panose="020B0604020202090204" pitchFamily="34" charset="0"/>
              </a:rPr>
              <a:t>F</a:t>
            </a:r>
            <a:endParaRPr lang="en-US" altLang="zh-CN" sz="1400" i="1" baseline="-25000">
              <a:latin typeface="Arial" panose="020B0604020202090204" pitchFamily="34" charset="0"/>
            </a:endParaRPr>
          </a:p>
        </p:txBody>
      </p:sp>
      <p:sp>
        <p:nvSpPr>
          <p:cNvPr id="232472" name="Text Box 31"/>
          <p:cNvSpPr txBox="1"/>
          <p:nvPr/>
        </p:nvSpPr>
        <p:spPr>
          <a:xfrm>
            <a:off x="2698750" y="4657725"/>
            <a:ext cx="6134100" cy="519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100000"/>
              </a:lnSpc>
              <a:buClr>
                <a:schemeClr val="accent2"/>
              </a:buClr>
              <a:buSzPct val="85000"/>
              <a:buFont typeface="ZapfDingbats" pitchFamily="82" charset="2"/>
              <a:buNone/>
            </a:pPr>
            <a:r>
              <a:rPr lang="en-US" altLang="zh-CN" i="1">
                <a:latin typeface="Arial" panose="020B0604020202090204" pitchFamily="34" charset="0"/>
              </a:rPr>
              <a:t> D</a:t>
            </a:r>
            <a:r>
              <a:rPr lang="en-US" altLang="zh-CN" i="1" baseline="-25000">
                <a:latin typeface="Arial" panose="020B0604020202090204" pitchFamily="34" charset="0"/>
              </a:rPr>
              <a:t>P2P</a:t>
            </a:r>
            <a:r>
              <a:rPr lang="en-US" altLang="zh-CN" i="1">
                <a:latin typeface="Arial" panose="020B0604020202090204" pitchFamily="34" charset="0"/>
              </a:rPr>
              <a:t> &gt; max{F/u</a:t>
            </a:r>
            <a:r>
              <a:rPr lang="en-US" altLang="zh-CN" i="1" baseline="-25000">
                <a:latin typeface="Arial" panose="020B0604020202090204" pitchFamily="34" charset="0"/>
              </a:rPr>
              <a:t>s,</a:t>
            </a:r>
            <a:r>
              <a:rPr lang="en-US" altLang="zh-CN" i="1">
                <a:latin typeface="Arial" panose="020B0604020202090204" pitchFamily="34" charset="0"/>
              </a:rPr>
              <a:t>,F/d</a:t>
            </a:r>
            <a:r>
              <a:rPr lang="en-US" altLang="zh-CN" i="1" baseline="-25000">
                <a:latin typeface="Arial" panose="020B0604020202090204" pitchFamily="34" charset="0"/>
              </a:rPr>
              <a:t>min,</a:t>
            </a:r>
            <a:r>
              <a:rPr lang="en-US" altLang="zh-CN" i="1">
                <a:latin typeface="Arial" panose="020B0604020202090204" pitchFamily="34" charset="0"/>
              </a:rPr>
              <a:t>,NF/(</a:t>
            </a:r>
            <a:r>
              <a:rPr lang="en-US" altLang="zh-CN" sz="2400">
                <a:latin typeface="Arial" panose="020B0604020202090204" pitchFamily="34" charset="0"/>
              </a:rPr>
              <a:t>u</a:t>
            </a:r>
            <a:r>
              <a:rPr lang="en-US" altLang="zh-CN" sz="2400" baseline="-25000">
                <a:latin typeface="Arial" panose="020B0604020202090204" pitchFamily="34" charset="0"/>
              </a:rPr>
              <a:t>s</a:t>
            </a:r>
            <a:r>
              <a:rPr lang="en-US" altLang="zh-CN" sz="2400">
                <a:latin typeface="Arial" panose="020B0604020202090204" pitchFamily="34" charset="0"/>
              </a:rPr>
              <a:t> + </a:t>
            </a:r>
            <a:r>
              <a:rPr lang="en-US" altLang="zh-CN">
                <a:latin typeface="Symbol" panose="05050102010706020507" pitchFamily="1" charset="2"/>
              </a:rPr>
              <a:t>S</a:t>
            </a:r>
            <a:r>
              <a:rPr lang="en-US" altLang="zh-CN" sz="2400">
                <a:latin typeface="Arial" panose="020B0604020202090204" pitchFamily="34" charset="0"/>
              </a:rPr>
              <a:t>u</a:t>
            </a:r>
            <a:r>
              <a:rPr lang="en-US" altLang="zh-CN" sz="2400" baseline="-25000">
                <a:latin typeface="Arial" panose="020B0604020202090204" pitchFamily="34" charset="0"/>
              </a:rPr>
              <a:t>i</a:t>
            </a:r>
            <a:r>
              <a:rPr lang="en-US" altLang="zh-CN">
                <a:latin typeface="Arial" panose="020B0604020202090204" pitchFamily="34" charset="0"/>
              </a:rPr>
              <a:t>)</a:t>
            </a:r>
            <a:r>
              <a:rPr lang="en-US" altLang="zh-CN" i="1">
                <a:latin typeface="Arial" panose="020B0604020202090204" pitchFamily="34" charset="0"/>
              </a:rPr>
              <a:t>}</a:t>
            </a:r>
            <a:r>
              <a:rPr lang="en-US" altLang="zh-CN" i="1">
                <a:solidFill>
                  <a:srgbClr val="CC0000"/>
                </a:solidFill>
                <a:latin typeface="Arial" panose="020B0604020202090204" pitchFamily="34" charset="0"/>
              </a:rPr>
              <a:t> </a:t>
            </a:r>
            <a:endParaRPr lang="en-US" altLang="zh-CN" i="1">
              <a:solidFill>
                <a:srgbClr val="CC0000"/>
              </a:solidFill>
              <a:latin typeface="Arial" panose="020B0604020202090204" pitchFamily="34" charset="0"/>
            </a:endParaRPr>
          </a:p>
        </p:txBody>
      </p:sp>
      <p:sp>
        <p:nvSpPr>
          <p:cNvPr id="232473" name="Rectangle 47"/>
          <p:cNvSpPr/>
          <p:nvPr/>
        </p:nvSpPr>
        <p:spPr>
          <a:xfrm>
            <a:off x="333375" y="2309813"/>
            <a:ext cx="4316413" cy="1252537"/>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r>
              <a:rPr lang="zh-CN" altLang="en-US" sz="2400" i="1">
                <a:solidFill>
                  <a:srgbClr val="CC0000"/>
                </a:solidFill>
                <a:ea typeface="宋体" pitchFamily="2" charset="-122"/>
              </a:rPr>
              <a:t>客户端</a:t>
            </a:r>
            <a:r>
              <a:rPr lang="en-US" altLang="zh-CN" sz="2400" i="1">
                <a:solidFill>
                  <a:srgbClr val="CC0000"/>
                </a:solidFill>
              </a:rPr>
              <a:t>: </a:t>
            </a:r>
            <a:r>
              <a:rPr lang="zh-CN" altLang="en-US" sz="2400">
                <a:ea typeface="宋体" pitchFamily="2" charset="-122"/>
              </a:rPr>
              <a:t>每个客户端都需要下载一个文件</a:t>
            </a:r>
            <a:endParaRPr lang="en-US" altLang="zh-CN" sz="2400"/>
          </a:p>
          <a:p>
            <a:pPr marL="742950" lvl="1" indent="-285750"/>
            <a:r>
              <a:rPr lang="zh-CN" altLang="en-US" sz="2000">
                <a:ea typeface="宋体" pitchFamily="2" charset="-122"/>
              </a:rPr>
              <a:t>最小的下载时间</a:t>
            </a:r>
            <a:r>
              <a:rPr lang="en-US" altLang="zh-CN" sz="2000"/>
              <a:t>: F/d</a:t>
            </a:r>
            <a:r>
              <a:rPr lang="en-US" altLang="zh-CN" sz="2000" baseline="-25000"/>
              <a:t>min</a:t>
            </a:r>
            <a:r>
              <a:rPr lang="en-US" altLang="zh-CN" sz="2000" i="1">
                <a:solidFill>
                  <a:srgbClr val="CC0000"/>
                </a:solidFill>
              </a:rPr>
              <a:t> </a:t>
            </a:r>
            <a:endParaRPr lang="en-US" altLang="zh-CN" sz="2000"/>
          </a:p>
        </p:txBody>
      </p:sp>
      <p:sp>
        <p:nvSpPr>
          <p:cNvPr id="232474" name="Line 33"/>
          <p:cNvSpPr/>
          <p:nvPr/>
        </p:nvSpPr>
        <p:spPr>
          <a:xfrm>
            <a:off x="3732213" y="5124450"/>
            <a:ext cx="174625" cy="0"/>
          </a:xfrm>
          <a:prstGeom prst="line">
            <a:avLst/>
          </a:prstGeom>
          <a:ln w="28575" cap="flat" cmpd="sng">
            <a:solidFill>
              <a:schemeClr val="tx1"/>
            </a:solidFill>
            <a:prstDash val="solid"/>
            <a:headEnd type="none" w="med" len="med"/>
            <a:tailEnd type="none" w="med" len="med"/>
          </a:ln>
        </p:spPr>
      </p:sp>
      <p:sp>
        <p:nvSpPr>
          <p:cNvPr id="232475" name="Rectangle 47"/>
          <p:cNvSpPr/>
          <p:nvPr/>
        </p:nvSpPr>
        <p:spPr>
          <a:xfrm>
            <a:off x="307975" y="3343275"/>
            <a:ext cx="6711950" cy="1252538"/>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r>
              <a:rPr lang="zh-CN" altLang="en-US" sz="2400" i="1">
                <a:solidFill>
                  <a:srgbClr val="CC0000"/>
                </a:solidFill>
                <a:ea typeface="宋体" pitchFamily="2" charset="-122"/>
              </a:rPr>
              <a:t>客户端</a:t>
            </a:r>
            <a:r>
              <a:rPr lang="en-US" altLang="zh-CN" sz="2400" i="1">
                <a:solidFill>
                  <a:srgbClr val="CC0000"/>
                </a:solidFill>
              </a:rPr>
              <a:t>: </a:t>
            </a:r>
            <a:r>
              <a:rPr lang="zh-CN" altLang="en-US" sz="2400">
                <a:ea typeface="宋体" pitchFamily="2" charset="-122"/>
              </a:rPr>
              <a:t>总共需要下载</a:t>
            </a:r>
            <a:r>
              <a:rPr lang="en-US" altLang="zh-CN" sz="2400"/>
              <a:t> </a:t>
            </a:r>
            <a:r>
              <a:rPr lang="en-US" altLang="zh-CN" sz="2400" i="1"/>
              <a:t>NF</a:t>
            </a:r>
            <a:r>
              <a:rPr lang="en-US" altLang="zh-CN" sz="2400"/>
              <a:t> bits</a:t>
            </a:r>
            <a:endParaRPr lang="en-US" altLang="zh-CN" sz="2400"/>
          </a:p>
          <a:p>
            <a:pPr marL="742950" lvl="1" indent="-285750"/>
            <a:r>
              <a:rPr lang="zh-CN" altLang="en-US" sz="2000">
                <a:ea typeface="宋体" pitchFamily="2" charset="-122"/>
              </a:rPr>
              <a:t>最大的上传速率</a:t>
            </a:r>
            <a:r>
              <a:rPr lang="en-US" altLang="zh-CN" sz="2000"/>
              <a:t>u</a:t>
            </a:r>
            <a:r>
              <a:rPr lang="en-US" altLang="zh-CN" sz="2000" baseline="-25000"/>
              <a:t>s</a:t>
            </a:r>
            <a:r>
              <a:rPr lang="en-US" altLang="zh-CN" sz="2000"/>
              <a:t> + </a:t>
            </a:r>
            <a:r>
              <a:rPr lang="en-US" altLang="zh-CN">
                <a:latin typeface="Symbol" panose="05050102010706020507" pitchFamily="1" charset="2"/>
              </a:rPr>
              <a:t>S</a:t>
            </a:r>
            <a:r>
              <a:rPr lang="en-US" altLang="zh-CN" sz="2000"/>
              <a:t>u</a:t>
            </a:r>
            <a:r>
              <a:rPr lang="en-US" altLang="zh-CN" sz="2000" baseline="-25000"/>
              <a:t>i</a:t>
            </a:r>
            <a:endParaRPr lang="en-US" altLang="zh-CN" sz="2000" baseline="-25000"/>
          </a:p>
        </p:txBody>
      </p:sp>
      <p:sp>
        <p:nvSpPr>
          <p:cNvPr id="245813" name="Line 53"/>
          <p:cNvSpPr/>
          <p:nvPr/>
        </p:nvSpPr>
        <p:spPr>
          <a:xfrm flipV="1">
            <a:off x="7650163" y="5137150"/>
            <a:ext cx="573087" cy="949325"/>
          </a:xfrm>
          <a:prstGeom prst="line">
            <a:avLst/>
          </a:prstGeom>
          <a:ln w="9525" cap="flat" cmpd="sng">
            <a:solidFill>
              <a:srgbClr val="CC0000"/>
            </a:solidFill>
            <a:prstDash val="solid"/>
            <a:headEnd type="none" w="med" len="med"/>
            <a:tailEnd type="none" w="med" len="med"/>
          </a:ln>
        </p:spPr>
      </p:sp>
      <p:sp>
        <p:nvSpPr>
          <p:cNvPr id="245814" name="Text Box 54"/>
          <p:cNvSpPr txBox="1"/>
          <p:nvPr/>
        </p:nvSpPr>
        <p:spPr>
          <a:xfrm>
            <a:off x="5458778" y="6092508"/>
            <a:ext cx="3501390" cy="33718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gn="l">
              <a:lnSpc>
                <a:spcPct val="80000"/>
              </a:lnSpc>
              <a:buClr>
                <a:schemeClr val="accent2"/>
              </a:buClr>
              <a:buSzPct val="85000"/>
              <a:buFont typeface="ZapfDingbats" pitchFamily="82" charset="2"/>
              <a:buNone/>
            </a:pPr>
            <a:r>
              <a:rPr lang="en-US" altLang="zh-CN" sz="2000" b="1">
                <a:latin typeface="宋体" pitchFamily="2" charset="-122"/>
                <a:ea typeface="宋体" pitchFamily="2" charset="-122"/>
              </a:rPr>
              <a:t>每个对等体都带来了服务能力</a:t>
            </a:r>
            <a:endParaRPr lang="en-US" altLang="zh-CN" sz="2000" b="1">
              <a:latin typeface="宋体" pitchFamily="2" charset="-122"/>
              <a:ea typeface="宋体" pitchFamily="2" charset="-122"/>
            </a:endParaRPr>
          </a:p>
        </p:txBody>
      </p:sp>
      <p:sp>
        <p:nvSpPr>
          <p:cNvPr id="2" name="Line 53"/>
          <p:cNvSpPr/>
          <p:nvPr/>
        </p:nvSpPr>
        <p:spPr>
          <a:xfrm flipV="1">
            <a:off x="6365875" y="5092700"/>
            <a:ext cx="430213" cy="692150"/>
          </a:xfrm>
          <a:prstGeom prst="line">
            <a:avLst/>
          </a:prstGeom>
          <a:ln w="9525" cap="flat" cmpd="sng">
            <a:solidFill>
              <a:srgbClr val="CC0000"/>
            </a:solidFill>
            <a:prstDash val="solid"/>
            <a:headEnd type="none" w="med" len="med"/>
            <a:tailEnd type="none" w="med" len="med"/>
          </a:ln>
        </p:spPr>
      </p:sp>
      <p:sp>
        <p:nvSpPr>
          <p:cNvPr id="3" name="Text Box 54"/>
          <p:cNvSpPr txBox="1"/>
          <p:nvPr/>
        </p:nvSpPr>
        <p:spPr>
          <a:xfrm>
            <a:off x="3941763" y="5756275"/>
            <a:ext cx="2994025"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342900" lvl="0" indent="-342900">
              <a:lnSpc>
                <a:spcPct val="80000"/>
              </a:lnSpc>
              <a:buClr>
                <a:schemeClr val="accent2"/>
              </a:buClr>
              <a:buSzPct val="85000"/>
              <a:buFont typeface="ZapfDingbats" pitchFamily="82" charset="2"/>
              <a:buNone/>
            </a:pPr>
            <a:r>
              <a:rPr lang="en-US" altLang="zh-CN" sz="2000">
                <a:latin typeface="Arial" panose="020B0604020202090204" pitchFamily="34" charset="0"/>
              </a:rPr>
              <a:t>increases linearly in </a:t>
            </a:r>
            <a:r>
              <a:rPr lang="en-US" altLang="zh-CN" sz="2000" i="1">
                <a:latin typeface="Arial" panose="020B0604020202090204" pitchFamily="34" charset="0"/>
              </a:rPr>
              <a:t>N</a:t>
            </a:r>
            <a:r>
              <a:rPr lang="en-US" altLang="zh-CN" sz="2000">
                <a:latin typeface="Arial" panose="020B0604020202090204" pitchFamily="34" charset="0"/>
              </a:rPr>
              <a:t> …</a:t>
            </a:r>
            <a:endParaRPr lang="en-US" altLang="zh-CN" sz="2000">
              <a:latin typeface="Arial" panose="020B0604020202090204" pitchFamily="34" charset="0"/>
            </a:endParaRPr>
          </a:p>
        </p:txBody>
      </p:sp>
      <p:grpSp>
        <p:nvGrpSpPr>
          <p:cNvPr id="232480" name="Group 41"/>
          <p:cNvGrpSpPr/>
          <p:nvPr/>
        </p:nvGrpSpPr>
        <p:grpSpPr>
          <a:xfrm>
            <a:off x="5114925" y="1690688"/>
            <a:ext cx="292100" cy="517525"/>
            <a:chOff x="4140" y="429"/>
            <a:chExt cx="1425" cy="2396"/>
          </a:xfrm>
        </p:grpSpPr>
        <p:sp>
          <p:nvSpPr>
            <p:cNvPr id="232493" name="Freeform 42"/>
            <p:cNvSpPr/>
            <p:nvPr/>
          </p:nvSpPr>
          <p:spPr>
            <a:xfrm>
              <a:off x="5268" y="433"/>
              <a:ext cx="283" cy="2286"/>
            </a:xfrm>
            <a:custGeom>
              <a:avLst/>
              <a:gdLst>
                <a:gd name="txL" fmla="*/ 0 w 354"/>
                <a:gd name="txT" fmla="*/ 0 h 2742"/>
                <a:gd name="txR" fmla="*/ 354 w 354"/>
                <a:gd name="txB" fmla="*/ 2742 h 2742"/>
              </a:gdLst>
              <a:ahLst/>
              <a:cxnLst>
                <a:cxn ang="0">
                  <a:pos x="3" y="0"/>
                </a:cxn>
                <a:cxn ang="0">
                  <a:pos x="15" y="27"/>
                </a:cxn>
                <a:cxn ang="0">
                  <a:pos x="15" y="205"/>
                </a:cxn>
                <a:cxn ang="0">
                  <a:pos x="0" y="215"/>
                </a:cxn>
                <a:cxn ang="0">
                  <a:pos x="3"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p>
              <a:endParaRPr lang="zh-CN" altLang="en-US"/>
            </a:p>
          </p:txBody>
        </p:sp>
        <p:sp>
          <p:nvSpPr>
            <p:cNvPr id="232494" name="Rectangle 43"/>
            <p:cNvSpPr/>
            <p:nvPr/>
          </p:nvSpPr>
          <p:spPr>
            <a:xfrm>
              <a:off x="4210" y="429"/>
              <a:ext cx="1046" cy="2286"/>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495" name="Freeform 44"/>
            <p:cNvSpPr/>
            <p:nvPr/>
          </p:nvSpPr>
          <p:spPr>
            <a:xfrm>
              <a:off x="5321" y="570"/>
              <a:ext cx="169" cy="2115"/>
            </a:xfrm>
            <a:custGeom>
              <a:avLst/>
              <a:gdLst>
                <a:gd name="txL" fmla="*/ 0 w 211"/>
                <a:gd name="txT" fmla="*/ 0 h 2537"/>
                <a:gd name="txR" fmla="*/ 211 w 211"/>
                <a:gd name="txB" fmla="*/ 2537 h 2537"/>
              </a:gdLst>
              <a:ahLst/>
              <a:cxnLst>
                <a:cxn ang="0">
                  <a:pos x="2" y="0"/>
                </a:cxn>
                <a:cxn ang="0">
                  <a:pos x="9" y="18"/>
                </a:cxn>
                <a:cxn ang="0">
                  <a:pos x="2" y="196"/>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p>
              <a:endParaRPr lang="zh-CN" altLang="en-US"/>
            </a:p>
          </p:txBody>
        </p:sp>
        <p:sp>
          <p:nvSpPr>
            <p:cNvPr id="232496" name="Freeform 45"/>
            <p:cNvSpPr/>
            <p:nvPr/>
          </p:nvSpPr>
          <p:spPr>
            <a:xfrm>
              <a:off x="5284" y="1640"/>
              <a:ext cx="263" cy="189"/>
            </a:xfrm>
            <a:custGeom>
              <a:avLst/>
              <a:gdLst>
                <a:gd name="txL" fmla="*/ 0 w 328"/>
                <a:gd name="txT" fmla="*/ 0 h 226"/>
                <a:gd name="txR" fmla="*/ 328 w 328"/>
                <a:gd name="txB" fmla="*/ 226 h 226"/>
              </a:gdLst>
              <a:ahLst/>
              <a:cxnLst>
                <a:cxn ang="0">
                  <a:pos x="2" y="0"/>
                </a:cxn>
                <a:cxn ang="0">
                  <a:pos x="14" y="11"/>
                </a:cxn>
                <a:cxn ang="0">
                  <a:pos x="14" y="19"/>
                </a:cxn>
                <a:cxn ang="0">
                  <a:pos x="0" y="8"/>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2497" name="Rectangle 46"/>
            <p:cNvSpPr/>
            <p:nvPr/>
          </p:nvSpPr>
          <p:spPr>
            <a:xfrm>
              <a:off x="4210" y="694"/>
              <a:ext cx="596"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2498" name="Group 47"/>
            <p:cNvGrpSpPr/>
            <p:nvPr/>
          </p:nvGrpSpPr>
          <p:grpSpPr>
            <a:xfrm>
              <a:off x="4749" y="668"/>
              <a:ext cx="581" cy="145"/>
              <a:chOff x="614" y="2568"/>
              <a:chExt cx="725" cy="139"/>
            </a:xfrm>
          </p:grpSpPr>
          <p:sp>
            <p:nvSpPr>
              <p:cNvPr id="232523" name="AutoShape 48"/>
              <p:cNvSpPr/>
              <p:nvPr/>
            </p:nvSpPr>
            <p:spPr>
              <a:xfrm>
                <a:off x="618" y="2571"/>
                <a:ext cx="725"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24" name="AutoShape 49"/>
              <p:cNvSpPr/>
              <p:nvPr/>
            </p:nvSpPr>
            <p:spPr>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2499" name="Rectangle 50"/>
            <p:cNvSpPr/>
            <p:nvPr/>
          </p:nvSpPr>
          <p:spPr>
            <a:xfrm>
              <a:off x="4225" y="1017"/>
              <a:ext cx="596"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2500" name="Group 51"/>
            <p:cNvGrpSpPr/>
            <p:nvPr/>
          </p:nvGrpSpPr>
          <p:grpSpPr>
            <a:xfrm>
              <a:off x="4747" y="994"/>
              <a:ext cx="581" cy="134"/>
              <a:chOff x="614" y="2568"/>
              <a:chExt cx="725" cy="139"/>
            </a:xfrm>
          </p:grpSpPr>
          <p:sp>
            <p:nvSpPr>
              <p:cNvPr id="232521" name="AutoShape 52"/>
              <p:cNvSpPr/>
              <p:nvPr/>
            </p:nvSpPr>
            <p:spPr>
              <a:xfrm>
                <a:off x="610" y="2569"/>
                <a:ext cx="725"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22" name="AutoShape 53"/>
              <p:cNvSpPr/>
              <p:nvPr/>
            </p:nvSpPr>
            <p:spPr>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2501" name="Rectangle 54"/>
            <p:cNvSpPr/>
            <p:nvPr/>
          </p:nvSpPr>
          <p:spPr>
            <a:xfrm>
              <a:off x="4217" y="1355"/>
              <a:ext cx="596"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02" name="Rectangle 55"/>
            <p:cNvSpPr/>
            <p:nvPr/>
          </p:nvSpPr>
          <p:spPr>
            <a:xfrm>
              <a:off x="4225" y="1656"/>
              <a:ext cx="596"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nvGrpSpPr>
            <p:cNvPr id="232503" name="Group 56"/>
            <p:cNvGrpSpPr/>
            <p:nvPr/>
          </p:nvGrpSpPr>
          <p:grpSpPr>
            <a:xfrm>
              <a:off x="4735" y="1627"/>
              <a:ext cx="582" cy="151"/>
              <a:chOff x="614" y="2568"/>
              <a:chExt cx="725" cy="139"/>
            </a:xfrm>
          </p:grpSpPr>
          <p:sp>
            <p:nvSpPr>
              <p:cNvPr id="232519" name="AutoShape 57"/>
              <p:cNvSpPr/>
              <p:nvPr/>
            </p:nvSpPr>
            <p:spPr>
              <a:xfrm>
                <a:off x="616" y="2568"/>
                <a:ext cx="724" cy="142"/>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20" name="AutoShape 58"/>
              <p:cNvSpPr/>
              <p:nvPr/>
            </p:nvSpPr>
            <p:spPr>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2504" name="Freeform 59"/>
            <p:cNvSpPr/>
            <p:nvPr/>
          </p:nvSpPr>
          <p:spPr>
            <a:xfrm>
              <a:off x="5288" y="1354"/>
              <a:ext cx="263" cy="188"/>
            </a:xfrm>
            <a:custGeom>
              <a:avLst/>
              <a:gdLst>
                <a:gd name="txL" fmla="*/ 0 w 328"/>
                <a:gd name="txT" fmla="*/ 0 h 226"/>
                <a:gd name="txR" fmla="*/ 328 w 328"/>
                <a:gd name="txB" fmla="*/ 226 h 226"/>
              </a:gdLst>
              <a:ahLst/>
              <a:cxnLst>
                <a:cxn ang="0">
                  <a:pos x="2" y="0"/>
                </a:cxn>
                <a:cxn ang="0">
                  <a:pos x="14" y="10"/>
                </a:cxn>
                <a:cxn ang="0">
                  <a:pos x="14" y="17"/>
                </a:cxn>
                <a:cxn ang="0">
                  <a:pos x="0" y="7"/>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grpSp>
          <p:nvGrpSpPr>
            <p:cNvPr id="232505" name="Group 60"/>
            <p:cNvGrpSpPr/>
            <p:nvPr/>
          </p:nvGrpSpPr>
          <p:grpSpPr>
            <a:xfrm>
              <a:off x="4739" y="1327"/>
              <a:ext cx="582" cy="139"/>
              <a:chOff x="614" y="2568"/>
              <a:chExt cx="725" cy="139"/>
            </a:xfrm>
          </p:grpSpPr>
          <p:sp>
            <p:nvSpPr>
              <p:cNvPr id="232517" name="AutoShape 61"/>
              <p:cNvSpPr/>
              <p:nvPr/>
            </p:nvSpPr>
            <p:spPr>
              <a:xfrm>
                <a:off x="611" y="2567"/>
                <a:ext cx="724"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8" name="AutoShape 62"/>
              <p:cNvSpPr/>
              <p:nvPr/>
            </p:nvSpPr>
            <p:spPr>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sp>
          <p:nvSpPr>
            <p:cNvPr id="232506" name="Rectangle 63"/>
            <p:cNvSpPr/>
            <p:nvPr/>
          </p:nvSpPr>
          <p:spPr>
            <a:xfrm>
              <a:off x="5247" y="429"/>
              <a:ext cx="70"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07" name="Freeform 64"/>
            <p:cNvSpPr/>
            <p:nvPr/>
          </p:nvSpPr>
          <p:spPr>
            <a:xfrm>
              <a:off x="5312" y="1007"/>
              <a:ext cx="237" cy="213"/>
            </a:xfrm>
            <a:custGeom>
              <a:avLst/>
              <a:gdLst>
                <a:gd name="txL" fmla="*/ 0 w 296"/>
                <a:gd name="txT" fmla="*/ 0 h 256"/>
                <a:gd name="txR" fmla="*/ 296 w 296"/>
                <a:gd name="txB" fmla="*/ 256 h 256"/>
              </a:gdLst>
              <a:ahLst/>
              <a:cxnLst>
                <a:cxn ang="0">
                  <a:pos x="2" y="0"/>
                </a:cxn>
                <a:cxn ang="0">
                  <a:pos x="14" y="10"/>
                </a:cxn>
                <a:cxn ang="0">
                  <a:pos x="14" y="19"/>
                </a:cxn>
                <a:cxn ang="0">
                  <a:pos x="0" y="7"/>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2508" name="Freeform 65"/>
            <p:cNvSpPr/>
            <p:nvPr/>
          </p:nvSpPr>
          <p:spPr>
            <a:xfrm>
              <a:off x="5315" y="680"/>
              <a:ext cx="244" cy="240"/>
            </a:xfrm>
            <a:custGeom>
              <a:avLst/>
              <a:gdLst>
                <a:gd name="txL" fmla="*/ 0 w 304"/>
                <a:gd name="txT" fmla="*/ 0 h 288"/>
                <a:gd name="txR" fmla="*/ 304 w 304"/>
                <a:gd name="txB" fmla="*/ 288 h 288"/>
              </a:gdLst>
              <a:ahLst/>
              <a:cxnLst>
                <a:cxn ang="0">
                  <a:pos x="0" y="0"/>
                </a:cxn>
                <a:cxn ang="0">
                  <a:pos x="14" y="13"/>
                </a:cxn>
                <a:cxn ang="0">
                  <a:pos x="13" y="23"/>
                </a:cxn>
                <a:cxn ang="0">
                  <a:pos x="2" y="1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p>
              <a:endParaRPr lang="zh-CN" altLang="en-US"/>
            </a:p>
          </p:txBody>
        </p:sp>
        <p:sp>
          <p:nvSpPr>
            <p:cNvPr id="232509" name="Oval 66"/>
            <p:cNvSpPr/>
            <p:nvPr/>
          </p:nvSpPr>
          <p:spPr>
            <a:xfrm>
              <a:off x="5519" y="2612"/>
              <a:ext cx="46"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0" name="Freeform 67"/>
            <p:cNvSpPr/>
            <p:nvPr/>
          </p:nvSpPr>
          <p:spPr>
            <a:xfrm>
              <a:off x="5302" y="2614"/>
              <a:ext cx="245" cy="200"/>
            </a:xfrm>
            <a:custGeom>
              <a:avLst/>
              <a:gdLst>
                <a:gd name="txL" fmla="*/ 0 w 306"/>
                <a:gd name="txT" fmla="*/ 0 h 240"/>
                <a:gd name="txR" fmla="*/ 306 w 306"/>
                <a:gd name="txB" fmla="*/ 240 h 240"/>
              </a:gdLst>
              <a:ahLst/>
              <a:cxnLst>
                <a:cxn ang="0">
                  <a:pos x="0" y="9"/>
                </a:cxn>
                <a:cxn ang="0">
                  <a:pos x="2" y="19"/>
                </a:cxn>
                <a:cxn ang="0">
                  <a:pos x="14" y="9"/>
                </a:cxn>
                <a:cxn ang="0">
                  <a:pos x="14" y="0"/>
                </a:cxn>
                <a:cxn ang="0">
                  <a:pos x="0" y="9"/>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p>
              <a:endParaRPr lang="zh-CN" altLang="en-US"/>
            </a:p>
          </p:txBody>
        </p:sp>
        <p:sp>
          <p:nvSpPr>
            <p:cNvPr id="232511" name="AutoShape 68"/>
            <p:cNvSpPr/>
            <p:nvPr/>
          </p:nvSpPr>
          <p:spPr>
            <a:xfrm>
              <a:off x="4140" y="2678"/>
              <a:ext cx="1200" cy="147"/>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2" name="AutoShape 69"/>
            <p:cNvSpPr/>
            <p:nvPr/>
          </p:nvSpPr>
          <p:spPr>
            <a:xfrm>
              <a:off x="4210" y="2707"/>
              <a:ext cx="1069" cy="88"/>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3" name="Oval 70"/>
            <p:cNvSpPr/>
            <p:nvPr/>
          </p:nvSpPr>
          <p:spPr>
            <a:xfrm>
              <a:off x="4310" y="2384"/>
              <a:ext cx="155"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4" name="Oval 71"/>
            <p:cNvSpPr/>
            <p:nvPr/>
          </p:nvSpPr>
          <p:spPr>
            <a:xfrm>
              <a:off x="4489" y="2384"/>
              <a:ext cx="155" cy="140"/>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gn="ctr" eaLnBrk="1" hangingPunct="1">
                <a:lnSpc>
                  <a:spcPct val="100000"/>
                </a:lnSpc>
                <a:spcBef>
                  <a:spcPct val="0"/>
                </a:spcBef>
                <a:buClrTx/>
                <a:buSzTx/>
                <a:buFontTx/>
                <a:buNone/>
              </a:pPr>
              <a:endParaRPr lang="zh-CN" altLang="zh-CN" sz="1800">
                <a:solidFill>
                  <a:srgbClr val="FF0000"/>
                </a:solidFill>
                <a:latin typeface="Arial" panose="020B0604020202090204" pitchFamily="34" charset="0"/>
                <a:ea typeface="Arial" panose="020B0604020202090204" pitchFamily="34" charset="0"/>
              </a:endParaRPr>
            </a:p>
          </p:txBody>
        </p:sp>
        <p:sp>
          <p:nvSpPr>
            <p:cNvPr id="232515" name="Oval 72"/>
            <p:cNvSpPr/>
            <p:nvPr/>
          </p:nvSpPr>
          <p:spPr>
            <a:xfrm>
              <a:off x="4659" y="2384"/>
              <a:ext cx="163"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sp>
          <p:nvSpPr>
            <p:cNvPr id="232516" name="Rectangle 73"/>
            <p:cNvSpPr/>
            <p:nvPr/>
          </p:nvSpPr>
          <p:spPr>
            <a:xfrm>
              <a:off x="5062" y="1833"/>
              <a:ext cx="85"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buClr>
                  <a:schemeClr val="accent2"/>
                </a:buClr>
                <a:buSzPct val="85000"/>
                <a:buFont typeface="ZapfDingbats" pitchFamily="82" charset="2"/>
                <a:buNone/>
              </a:pPr>
              <a:endParaRPr lang="zh-CN" altLang="zh-CN" sz="2000">
                <a:latin typeface="Arial" panose="020B0604020202090204" pitchFamily="34" charset="0"/>
              </a:endParaRPr>
            </a:p>
          </p:txBody>
        </p:sp>
      </p:grpSp>
      <p:grpSp>
        <p:nvGrpSpPr>
          <p:cNvPr id="232481" name="Group 74"/>
          <p:cNvGrpSpPr/>
          <p:nvPr/>
        </p:nvGrpSpPr>
        <p:grpSpPr>
          <a:xfrm flipH="1">
            <a:off x="8369300" y="2362200"/>
            <a:ext cx="620713" cy="512763"/>
            <a:chOff x="-44" y="1473"/>
            <a:chExt cx="981" cy="1105"/>
          </a:xfrm>
        </p:grpSpPr>
        <p:pic>
          <p:nvPicPr>
            <p:cNvPr id="232491" name="Picture 7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2492" name="Freeform 76"/>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2482" name="Group 77"/>
          <p:cNvGrpSpPr/>
          <p:nvPr/>
        </p:nvGrpSpPr>
        <p:grpSpPr>
          <a:xfrm>
            <a:off x="6300788" y="1284288"/>
            <a:ext cx="620712" cy="512762"/>
            <a:chOff x="-44" y="1473"/>
            <a:chExt cx="981" cy="1105"/>
          </a:xfrm>
        </p:grpSpPr>
        <p:pic>
          <p:nvPicPr>
            <p:cNvPr id="232489" name="Picture 7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2490" name="Freeform 79"/>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2483" name="Group 80"/>
          <p:cNvGrpSpPr/>
          <p:nvPr/>
        </p:nvGrpSpPr>
        <p:grpSpPr>
          <a:xfrm>
            <a:off x="6910388" y="1360488"/>
            <a:ext cx="620712" cy="512762"/>
            <a:chOff x="-44" y="1473"/>
            <a:chExt cx="981" cy="1105"/>
          </a:xfrm>
        </p:grpSpPr>
        <p:pic>
          <p:nvPicPr>
            <p:cNvPr id="232487" name="Picture 8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2488" name="Freeform 82"/>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232484" name="Group 83"/>
          <p:cNvGrpSpPr/>
          <p:nvPr/>
        </p:nvGrpSpPr>
        <p:grpSpPr>
          <a:xfrm>
            <a:off x="4471988" y="2492375"/>
            <a:ext cx="620712" cy="512763"/>
            <a:chOff x="-44" y="1473"/>
            <a:chExt cx="981" cy="1105"/>
          </a:xfrm>
        </p:grpSpPr>
        <p:pic>
          <p:nvPicPr>
            <p:cNvPr id="232485" name="Picture 8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232486" name="Freeform 85"/>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
        <p:nvSpPr>
          <p:cNvPr id="4" name="文本框 3"/>
          <p:cNvSpPr txBox="1"/>
          <p:nvPr/>
        </p:nvSpPr>
        <p:spPr>
          <a:xfrm>
            <a:off x="322580" y="4415155"/>
            <a:ext cx="2383155" cy="1076325"/>
          </a:xfrm>
          <a:prstGeom prst="rect">
            <a:avLst/>
          </a:prstGeom>
          <a:noFill/>
        </p:spPr>
        <p:txBody>
          <a:bodyPr wrap="square" rtlCol="0" anchor="t">
            <a:spAutoFit/>
          </a:bodyPr>
          <a:p>
            <a:pPr marL="342900" lvl="0" indent="-342900" algn="ctr">
              <a:lnSpc>
                <a:spcPct val="80000"/>
              </a:lnSpc>
              <a:buClr>
                <a:schemeClr val="accent2"/>
              </a:buClr>
              <a:buSzPct val="85000"/>
              <a:buFont typeface="ZapfDingbats" pitchFamily="82" charset="2"/>
              <a:buNone/>
            </a:pPr>
            <a:r>
              <a:rPr lang="zh-CN" altLang="en-US" sz="2000" i="1">
                <a:latin typeface="Arial" panose="020B0604020202090204" pitchFamily="34" charset="0"/>
                <a:ea typeface="宋体" pitchFamily="2" charset="-122"/>
                <a:sym typeface="+mn-ea"/>
              </a:rPr>
              <a:t>通过</a:t>
            </a:r>
            <a:r>
              <a:rPr lang="en-US" altLang="zh-CN" sz="2000" i="1">
                <a:latin typeface="Arial" panose="020B0604020202090204" pitchFamily="34" charset="0"/>
                <a:ea typeface="宋体" pitchFamily="2" charset="-122"/>
                <a:sym typeface="+mn-ea"/>
              </a:rPr>
              <a:t>P2P</a:t>
            </a:r>
            <a:r>
              <a:rPr lang="zh-CN" altLang="en-US" sz="2000" i="1">
                <a:latin typeface="Arial" panose="020B0604020202090204" pitchFamily="34" charset="0"/>
                <a:ea typeface="宋体" pitchFamily="2" charset="-122"/>
                <a:sym typeface="+mn-ea"/>
              </a:rPr>
              <a:t>架构将</a:t>
            </a:r>
            <a:r>
              <a:rPr lang="en-US" altLang="zh-CN" sz="2000" i="1">
                <a:latin typeface="Arial" panose="020B0604020202090204" pitchFamily="34" charset="0"/>
                <a:ea typeface="宋体" pitchFamily="2" charset="-122"/>
                <a:sym typeface="+mn-ea"/>
              </a:rPr>
              <a:t>N</a:t>
            </a:r>
            <a:r>
              <a:rPr lang="zh-CN" altLang="en-US" sz="2000" i="1">
                <a:latin typeface="Arial" panose="020B0604020202090204" pitchFamily="34" charset="0"/>
                <a:ea typeface="宋体" pitchFamily="2" charset="-122"/>
                <a:sym typeface="+mn-ea"/>
              </a:rPr>
              <a:t>个大小为</a:t>
            </a:r>
            <a:r>
              <a:rPr lang="en-US" altLang="zh-CN" sz="2000" i="1">
                <a:latin typeface="Arial" panose="020B0604020202090204" pitchFamily="34" charset="0"/>
                <a:ea typeface="宋体" pitchFamily="2" charset="-122"/>
                <a:sym typeface="+mn-ea"/>
              </a:rPr>
              <a:t>F</a:t>
            </a:r>
            <a:r>
              <a:rPr lang="zh-CN" altLang="en-US" sz="2000" i="1">
                <a:latin typeface="Arial" panose="020B0604020202090204" pitchFamily="34" charset="0"/>
                <a:ea typeface="宋体" pitchFamily="2" charset="-122"/>
                <a:sym typeface="+mn-ea"/>
              </a:rPr>
              <a:t>的文件进行分发需要时间</a:t>
            </a:r>
            <a:endParaRPr lang="zh-CN" altLang="en-US" sz="2000" i="1">
              <a:latin typeface="Arial" panose="020B0604020202090204" pitchFamily="34" charset="0"/>
              <a:ea typeface="宋体"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8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4" grpId="0"/>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7" name="Rectangle 7"/>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pitchFamily="1" charset="0"/>
              </a:rPr>
              <a:t>Application Layer</a:t>
            </a:r>
            <a:endParaRPr lang="en-US" altLang="zh-CN" sz="1200">
              <a:latin typeface="Tahoma" panose="020B0604030504040204" pitchFamily="1" charset="0"/>
            </a:endParaRPr>
          </a:p>
        </p:txBody>
      </p:sp>
      <p:sp>
        <p:nvSpPr>
          <p:cNvPr id="234498" name="Rectangle 8"/>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pitchFamily="1" charset="0"/>
              </a:rPr>
              <a:t>2-</a:t>
            </a:r>
            <a:fld id="{9A0DB2DC-4C9A-4742-B13C-FB6460FD3503}" type="slidenum">
              <a:rPr lang="en-US" altLang="zh-CN" sz="1200">
                <a:latin typeface="Tahoma" panose="020B0604030504040204" pitchFamily="1" charset="0"/>
              </a:rPr>
            </a:fld>
            <a:endParaRPr lang="en-US" altLang="zh-CN" sz="1200">
              <a:latin typeface="Tahoma" panose="020B0604030504040204" pitchFamily="1" charset="0"/>
            </a:endParaRPr>
          </a:p>
        </p:txBody>
      </p:sp>
      <p:graphicFrame>
        <p:nvGraphicFramePr>
          <p:cNvPr id="234499" name="Object 2"/>
          <p:cNvGraphicFramePr>
            <a:graphicFrameLocks noChangeAspect="1"/>
          </p:cNvGraphicFramePr>
          <p:nvPr/>
        </p:nvGraphicFramePr>
        <p:xfrm>
          <a:off x="1431925" y="1939925"/>
          <a:ext cx="6543675" cy="4457700"/>
        </p:xfrm>
        <a:graphic>
          <a:graphicData uri="http://schemas.openxmlformats.org/presentationml/2006/ole">
            <mc:AlternateContent xmlns:mc="http://schemas.openxmlformats.org/markup-compatibility/2006">
              <mc:Choice xmlns:v="urn:schemas-microsoft-com:vml" Requires="v">
                <p:oleObj spid="_x0000_s3077" name="" r:id="rId1" imgW="9155430" imgH="6265545" progId="Excel.Chart.8">
                  <p:embed/>
                </p:oleObj>
              </mc:Choice>
              <mc:Fallback>
                <p:oleObj name="" r:id="rId1" imgW="9155430" imgH="6265545" progId="Excel.Chart.8">
                  <p:embed/>
                  <p:pic>
                    <p:nvPicPr>
                      <p:cNvPr id="0" name="图片 3076"/>
                      <p:cNvPicPr/>
                      <p:nvPr/>
                    </p:nvPicPr>
                    <p:blipFill>
                      <a:blip r:embed="rId2"/>
                      <a:stretch>
                        <a:fillRect/>
                      </a:stretch>
                    </p:blipFill>
                    <p:spPr>
                      <a:xfrm>
                        <a:off x="1431925" y="1939925"/>
                        <a:ext cx="6543675" cy="4457700"/>
                      </a:xfrm>
                      <a:prstGeom prst="rect">
                        <a:avLst/>
                      </a:prstGeom>
                      <a:noFill/>
                      <a:ln w="38100">
                        <a:noFill/>
                        <a:miter/>
                      </a:ln>
                    </p:spPr>
                  </p:pic>
                </p:oleObj>
              </mc:Fallback>
            </mc:AlternateContent>
          </a:graphicData>
        </a:graphic>
      </p:graphicFrame>
      <p:sp>
        <p:nvSpPr>
          <p:cNvPr id="234500" name="Rectangle 4"/>
          <p:cNvSpPr/>
          <p:nvPr/>
        </p:nvSpPr>
        <p:spPr>
          <a:xfrm>
            <a:off x="331788" y="152400"/>
            <a:ext cx="8520112" cy="9906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anose="020B0502020104020203" pitchFamily="1" charset="0"/>
                <a:ea typeface="MS PGothic" panose="020B0600070205080204" pitchFamily="1" charset="-128"/>
                <a:cs typeface="MS PGothic" panose="020B0600070205080204" pitchFamily="1" charset="-128"/>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anose="020B0502020104020203" pitchFamily="1" charset="0"/>
                <a:ea typeface="MS PGothic" panose="020B0600070205080204" pitchFamily="1"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pitchFamily="18" charset="0"/>
                <a:ea typeface="MS PGothic" panose="020B0600070205080204" pitchFamily="1" charset="-128"/>
              </a:defRPr>
            </a:lvl5pPr>
          </a:lstStyle>
          <a:p>
            <a:pPr marL="0" lvl="0" indent="0">
              <a:lnSpc>
                <a:spcPct val="100000"/>
              </a:lnSpc>
              <a:spcBef>
                <a:spcPct val="0"/>
              </a:spcBef>
              <a:buClrTx/>
              <a:buSzTx/>
              <a:buFontTx/>
              <a:buNone/>
            </a:pPr>
            <a:r>
              <a:rPr lang="en-US" altLang="zh-CN" sz="4000">
                <a:solidFill>
                  <a:srgbClr val="000099"/>
                </a:solidFill>
              </a:rPr>
              <a:t>Client-server vs. P2P: example</a:t>
            </a:r>
            <a:endParaRPr lang="en-US" altLang="zh-CN" sz="4000">
              <a:solidFill>
                <a:srgbClr val="000099"/>
              </a:solidFill>
            </a:endParaRPr>
          </a:p>
        </p:txBody>
      </p:sp>
      <p:pic>
        <p:nvPicPr>
          <p:cNvPr id="234502" name="Picture 10" descr="underline_base"/>
          <p:cNvPicPr/>
          <p:nvPr/>
        </p:nvPicPr>
        <p:blipFill>
          <a:blip r:embed="rId3"/>
          <a:stretch>
            <a:fillRect/>
          </a:stretch>
        </p:blipFill>
        <p:spPr>
          <a:xfrm>
            <a:off x="381000" y="896938"/>
            <a:ext cx="6573838" cy="174625"/>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690880" y="612775"/>
            <a:ext cx="8072120" cy="607631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483870" y="484505"/>
            <a:ext cx="8321040" cy="62801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434975" y="400050"/>
            <a:ext cx="8377555" cy="63690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pPr lvl="0">
              <a:spcBef>
                <a:spcPct val="0"/>
              </a:spcBef>
            </a:pPr>
            <a:r>
              <a:rPr lang="zh-CN" altLang="en-US" sz="1400" dirty="0">
                <a:latin typeface="Comic Sans MS" panose="030F0902030302020204" pitchFamily="66" charset="0"/>
                <a:ea typeface="宋体" pitchFamily="2" charset="-122"/>
              </a:rPr>
              <a:t>应用层</a:t>
            </a:r>
            <a:endParaRPr lang="zh-CN" altLang="en-US" sz="1400" dirty="0">
              <a:latin typeface="Times New Roman" panose="02020503050405090304" pitchFamily="18" charset="0"/>
              <a:ea typeface="宋体" pitchFamily="2" charset="-122"/>
            </a:endParaRPr>
          </a:p>
        </p:txBody>
      </p:sp>
      <p:sp>
        <p:nvSpPr>
          <p:cNvPr id="3" name="灯片编号占位符 2"/>
          <p:cNvSpPr>
            <a:spLocks noGrp="1"/>
          </p:cNvSpPr>
          <p:nvPr>
            <p:ph type="sldNum" sz="quarter" idx="12"/>
          </p:nvPr>
        </p:nvSpPr>
        <p:spPr/>
        <p:txBody>
          <a:bodyPr/>
          <a:p>
            <a:pPr lvl="0">
              <a:spcBef>
                <a:spcPct val="0"/>
              </a:spcBef>
            </a:pPr>
            <a:fld id="{9A0DB2DC-4C9A-4742-B13C-FB6460FD3503}" type="slidenum">
              <a:rPr lang="zh-CN" altLang="en-US" dirty="0">
                <a:latin typeface="Times New Roman" panose="02020503050405090304" pitchFamily="18" charset="0"/>
              </a:rPr>
            </a:fld>
            <a:endParaRPr lang="zh-CN" altLang="en-US" dirty="0">
              <a:latin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507365" y="537845"/>
            <a:ext cx="8255635" cy="623379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PP_MARK_KEY" val="d7a1a964-fb18-4051-9cff-eee868050bcb"/>
  <p:tag name="COMMONDATA" val="eyJoZGlkIjoiNTM3MmU4YzAwN2E2NGE2YjgxODM5Mzc4MmI0ZTI0NjAifQ=="/>
  <p:tag name="commondata" val="eyJoZGlkIjoiNzQ4YzNhOGQ3YWVlMjQyYmJmNDZjZmVkNjYxZjU5ZTA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fontScheme nam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22185</Words>
  <Application>WPS 文字</Application>
  <PresentationFormat>在屏幕上显示</PresentationFormat>
  <Paragraphs>2581</Paragraphs>
  <Slides>129</Slides>
  <Notes>106</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92</vt:i4>
      </vt:variant>
      <vt:variant>
        <vt:lpstr>幻灯片标题</vt:lpstr>
      </vt:variant>
      <vt:variant>
        <vt:i4>129</vt:i4>
      </vt:variant>
    </vt:vector>
  </HeadingPairs>
  <TitlesOfParts>
    <vt:vector size="246" baseType="lpstr">
      <vt:lpstr>Arial</vt:lpstr>
      <vt:lpstr>宋体</vt:lpstr>
      <vt:lpstr>Wingdings</vt:lpstr>
      <vt:lpstr>Comic Sans MS</vt:lpstr>
      <vt:lpstr>汉仪书宋二KW</vt:lpstr>
      <vt:lpstr>Times New Roman</vt:lpstr>
      <vt:lpstr>ZapfDingbats</vt:lpstr>
      <vt:lpstr>黑体</vt:lpstr>
      <vt:lpstr>Gill Sans MT</vt:lpstr>
      <vt:lpstr>MS PGothic</vt:lpstr>
      <vt:lpstr>Tahoma</vt:lpstr>
      <vt:lpstr>汉仪中黑KW</vt:lpstr>
      <vt:lpstr>微软雅黑</vt:lpstr>
      <vt:lpstr>汉仪旗黑</vt:lpstr>
      <vt:lpstr>宋体</vt:lpstr>
      <vt:lpstr>Arial Unicode MS</vt:lpstr>
      <vt:lpstr>Thonburi</vt:lpstr>
      <vt:lpstr>Courier New</vt:lpstr>
      <vt:lpstr>Calibri</vt:lpstr>
      <vt:lpstr>苹方-简</vt:lpstr>
      <vt:lpstr>冬青黑体简体中文</vt:lpstr>
      <vt:lpstr>Symbol</vt:lpstr>
      <vt:lpstr>Helvetica Neue</vt:lpstr>
      <vt:lpstr>Kingsoft Sign</vt:lpstr>
      <vt:lpstr>Default Design</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vt:lpstr>
      <vt:lpstr>Excel.Chart.8</vt:lpstr>
      <vt:lpstr>PowerPoint 演示文稿</vt:lpstr>
      <vt:lpstr>第2章 应用层</vt:lpstr>
      <vt:lpstr>第2章 要点</vt:lpstr>
      <vt:lpstr>某些网络应用</vt:lpstr>
      <vt:lpstr>创建一个网络应用</vt:lpstr>
      <vt:lpstr>应用体系结构</vt:lpstr>
      <vt:lpstr>客户机/服务器体系结构</vt:lpstr>
      <vt:lpstr>1.  客户服务器方式</vt:lpstr>
      <vt:lpstr>PowerPoint 演示文稿</vt:lpstr>
      <vt:lpstr>客户软件的特点 </vt:lpstr>
      <vt:lpstr>服务器软件的特点 </vt:lpstr>
      <vt:lpstr>进程通信</vt:lpstr>
      <vt:lpstr>套接字-进程与计算机网络之间的接口</vt:lpstr>
      <vt:lpstr>寻址进程</vt:lpstr>
      <vt:lpstr>PowerPoint 演示文稿</vt:lpstr>
      <vt:lpstr>应用层协议定义</vt:lpstr>
      <vt:lpstr>应用程序需要什么样的运输服务？</vt:lpstr>
      <vt:lpstr>普通应用的运输服务要求</vt:lpstr>
      <vt:lpstr>因特网运输协议服务</vt:lpstr>
      <vt:lpstr>因特网应用：应用协议与运输协议</vt:lpstr>
      <vt:lpstr>第2章 要点</vt:lpstr>
      <vt:lpstr>Web和HTTP</vt:lpstr>
      <vt:lpstr>HTTP概况</vt:lpstr>
      <vt:lpstr>HTTP概述 (续)</vt:lpstr>
      <vt:lpstr>PowerPoint 演示文稿</vt:lpstr>
      <vt:lpstr>HTTP连接</vt:lpstr>
      <vt:lpstr>非持续HTTP</vt:lpstr>
      <vt:lpstr>非持久HTTP(续)</vt:lpstr>
      <vt:lpstr>响应时间建模</vt:lpstr>
      <vt:lpstr>持续HTTP</vt:lpstr>
      <vt:lpstr>PowerPoint 演示文稿</vt:lpstr>
      <vt:lpstr>HTTP请求报文</vt:lpstr>
      <vt:lpstr>HTTP 请求报文: 通用格式</vt:lpstr>
      <vt:lpstr>方法类型</vt:lpstr>
      <vt:lpstr>HTTP 响应报文</vt:lpstr>
      <vt:lpstr>HTTP响应状态码</vt:lpstr>
      <vt:lpstr>用户服务器状态：cookies</vt:lpstr>
      <vt:lpstr>Cookies: 保持“状态” (续)</vt:lpstr>
      <vt:lpstr>Cookies (续)</vt:lpstr>
      <vt:lpstr>Web缓存(代理服务器)</vt:lpstr>
      <vt:lpstr>Web缓存更多情况</vt:lpstr>
      <vt:lpstr>缓存例子 </vt:lpstr>
      <vt:lpstr>缓存例子 (续)</vt:lpstr>
      <vt:lpstr>缓存例子 (续)</vt:lpstr>
      <vt:lpstr>条件GET方法</vt:lpstr>
      <vt:lpstr>条件GET方法</vt:lpstr>
      <vt:lpstr>第2章 要点</vt:lpstr>
      <vt:lpstr>FTP: 文件传输协议</vt:lpstr>
      <vt:lpstr>FTP: 独立的控制和数据连接</vt:lpstr>
      <vt:lpstr>FTP命令, 响应</vt:lpstr>
      <vt:lpstr>第2章 要点</vt:lpstr>
      <vt:lpstr>电子邮件</vt:lpstr>
      <vt:lpstr>电子邮件: 邮件服务器</vt:lpstr>
      <vt:lpstr>电子邮件: SMTP [RFC 2821]</vt:lpstr>
      <vt:lpstr>场景: Alice 向 Bob发送报文</vt:lpstr>
      <vt:lpstr>SMTP（用户C与服务器S）交互的示例</vt:lpstr>
      <vt:lpstr>自行试验SMTP 交互:</vt:lpstr>
      <vt:lpstr>SMTP: 有关情况</vt:lpstr>
      <vt:lpstr>邮件报文格式</vt:lpstr>
      <vt:lpstr> 报文格式: 多媒体扩展</vt:lpstr>
      <vt:lpstr>邮件访问协议</vt:lpstr>
      <vt:lpstr>POP3协议</vt:lpstr>
      <vt:lpstr>第2章 要点</vt:lpstr>
      <vt:lpstr>DNS: 域名系统</vt:lpstr>
      <vt:lpstr>PowerPoint 演示文稿</vt:lpstr>
      <vt:lpstr>DNS </vt:lpstr>
      <vt:lpstr>PowerPoint 演示文稿</vt:lpstr>
      <vt:lpstr>分布式、等级制数据库</vt:lpstr>
      <vt:lpstr>PowerPoint 演示文稿</vt:lpstr>
      <vt:lpstr>PowerPoint 演示文稿</vt:lpstr>
      <vt:lpstr>PowerPoint 演示文稿</vt:lpstr>
      <vt:lpstr>PowerPoint 演示文稿</vt:lpstr>
      <vt:lpstr>DNS: 根名字服务器</vt:lpstr>
      <vt:lpstr>顶级域和权威服务器</vt:lpstr>
      <vt:lpstr>本地名字服务器</vt:lpstr>
      <vt:lpstr>例子</vt:lpstr>
      <vt:lpstr>DNS: 缓存和更新记录</vt:lpstr>
      <vt:lpstr>DNS记录</vt:lpstr>
      <vt:lpstr>DNS 协议、报文</vt:lpstr>
      <vt:lpstr>DNS 协议，报文</vt:lpstr>
      <vt:lpstr>将记录插入DNS</vt:lpstr>
      <vt:lpstr>PowerPoint 演示文稿</vt:lpstr>
      <vt:lpstr>递归请求</vt:lpstr>
      <vt:lpstr>PowerPoint 演示文稿</vt:lpstr>
      <vt:lpstr>第2章 要点</vt:lpstr>
      <vt:lpstr>P2P体系结构</vt:lpstr>
      <vt:lpstr>2. 对等连接方式 </vt:lpstr>
      <vt:lpstr>对等连接方式的特点</vt:lpstr>
      <vt:lpstr>PowerPoint 演示文稿</vt:lpstr>
      <vt:lpstr>P2P 文件共享</vt:lpstr>
      <vt:lpstr>P2P 结构</vt:lpstr>
      <vt:lpstr>文件分发: client-server vs P2P</vt:lpstr>
      <vt:lpstr>文件分发时间: client-server</vt:lpstr>
      <vt:lpstr>文件分发时间: P2P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第2章 要点</vt:lpstr>
      <vt:lpstr>Socket programming </vt:lpstr>
      <vt:lpstr>Socket programming </vt:lpstr>
      <vt:lpstr>Socket programming with UDP</vt:lpstr>
      <vt:lpstr>Client/server socket interaction: UDP</vt:lpstr>
      <vt:lpstr>PowerPoint 演示文稿</vt:lpstr>
      <vt:lpstr>PowerPoint 演示文稿</vt:lpstr>
      <vt:lpstr>Socket programming with TCP</vt:lpstr>
      <vt:lpstr>Client/server socket interaction: TCP</vt:lpstr>
      <vt:lpstr>PowerPoint 演示文稿</vt:lpstr>
      <vt:lpstr>PowerPoint 演示文稿</vt:lpstr>
      <vt:lpstr>Chapter 2: summary</vt:lpstr>
      <vt:lpstr>PowerPoint 演示文稿</vt:lpstr>
      <vt:lpstr>构建一个简单的Web 服务器</vt:lpstr>
      <vt:lpstr>第2章: 小结</vt:lpstr>
      <vt:lpstr>第2章: 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2</dc:title>
  <dc:creator>陈鸣</dc:creator>
  <cp:lastModifiedBy>fanglunlin</cp:lastModifiedBy>
  <cp:revision>337</cp:revision>
  <dcterms:created xsi:type="dcterms:W3CDTF">2025-01-01T07:14:14Z</dcterms:created>
  <dcterms:modified xsi:type="dcterms:W3CDTF">2025-01-01T07:14:14Z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CAF5F9BB050C492BA57EBFC59D47E5A4_12</vt:lpwstr>
  </property>
  <property fmtid="{D5CDD505-2E9C-101B-9397-08002B2CF9AE}" pid="3" name="KSOProductBuildVer">
    <vt:lpwstr>2052-6.10.1.8873</vt:lpwstr>
  </property>
</Properties>
</file>